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sldIdLst>
    <p:sldId id="392" r:id="rId2"/>
    <p:sldId id="282" r:id="rId3"/>
    <p:sldId id="388" r:id="rId4"/>
    <p:sldId id="389" r:id="rId5"/>
    <p:sldId id="283" r:id="rId6"/>
    <p:sldId id="256" r:id="rId7"/>
    <p:sldId id="257" r:id="rId8"/>
    <p:sldId id="258" r:id="rId9"/>
    <p:sldId id="259" r:id="rId10"/>
    <p:sldId id="260" r:id="rId11"/>
    <p:sldId id="261" r:id="rId12"/>
    <p:sldId id="284" r:id="rId13"/>
    <p:sldId id="400" r:id="rId14"/>
    <p:sldId id="393" r:id="rId15"/>
    <p:sldId id="285" r:id="rId16"/>
    <p:sldId id="262" r:id="rId17"/>
    <p:sldId id="263" r:id="rId18"/>
    <p:sldId id="292" r:id="rId19"/>
    <p:sldId id="264" r:id="rId20"/>
    <p:sldId id="269" r:id="rId21"/>
    <p:sldId id="293" r:id="rId22"/>
    <p:sldId id="270" r:id="rId23"/>
    <p:sldId id="294" r:id="rId24"/>
    <p:sldId id="274" r:id="rId25"/>
    <p:sldId id="275" r:id="rId26"/>
    <p:sldId id="295" r:id="rId27"/>
    <p:sldId id="276" r:id="rId28"/>
    <p:sldId id="277" r:id="rId29"/>
    <p:sldId id="296" r:id="rId30"/>
    <p:sldId id="278" r:id="rId31"/>
    <p:sldId id="279" r:id="rId32"/>
    <p:sldId id="297" r:id="rId33"/>
    <p:sldId id="266" r:id="rId34"/>
    <p:sldId id="280" r:id="rId35"/>
    <p:sldId id="298" r:id="rId36"/>
    <p:sldId id="396" r:id="rId37"/>
    <p:sldId id="397" r:id="rId38"/>
    <p:sldId id="299" r:id="rId39"/>
    <p:sldId id="267" r:id="rId40"/>
    <p:sldId id="281" r:id="rId41"/>
    <p:sldId id="288" r:id="rId42"/>
    <p:sldId id="320" r:id="rId43"/>
    <p:sldId id="402" r:id="rId44"/>
    <p:sldId id="401" r:id="rId45"/>
    <p:sldId id="290" r:id="rId46"/>
    <p:sldId id="328" r:id="rId47"/>
    <p:sldId id="329" r:id="rId48"/>
    <p:sldId id="300" r:id="rId49"/>
    <p:sldId id="332" r:id="rId50"/>
    <p:sldId id="333" r:id="rId51"/>
    <p:sldId id="307" r:id="rId52"/>
    <p:sldId id="336" r:id="rId53"/>
    <p:sldId id="337" r:id="rId54"/>
    <p:sldId id="338" r:id="rId55"/>
    <p:sldId id="339" r:id="rId56"/>
    <p:sldId id="340" r:id="rId57"/>
    <p:sldId id="403" r:id="rId58"/>
    <p:sldId id="404" r:id="rId59"/>
    <p:sldId id="406" r:id="rId60"/>
    <p:sldId id="301" r:id="rId61"/>
    <p:sldId id="341" r:id="rId62"/>
    <p:sldId id="342" r:id="rId63"/>
    <p:sldId id="405" r:id="rId64"/>
    <p:sldId id="407" r:id="rId65"/>
    <p:sldId id="408" r:id="rId66"/>
    <p:sldId id="409" r:id="rId67"/>
    <p:sldId id="410" r:id="rId68"/>
    <p:sldId id="411" r:id="rId69"/>
    <p:sldId id="302" r:id="rId70"/>
    <p:sldId id="344" r:id="rId71"/>
    <p:sldId id="345" r:id="rId72"/>
    <p:sldId id="346" r:id="rId73"/>
    <p:sldId id="347" r:id="rId74"/>
    <p:sldId id="308" r:id="rId75"/>
    <p:sldId id="348" r:id="rId76"/>
    <p:sldId id="349" r:id="rId77"/>
    <p:sldId id="350" r:id="rId78"/>
    <p:sldId id="351" r:id="rId79"/>
    <p:sldId id="309" r:id="rId80"/>
    <p:sldId id="352" r:id="rId81"/>
    <p:sldId id="353" r:id="rId82"/>
    <p:sldId id="354" r:id="rId83"/>
    <p:sldId id="355" r:id="rId84"/>
    <p:sldId id="303" r:id="rId85"/>
    <p:sldId id="356" r:id="rId86"/>
    <p:sldId id="357" r:id="rId87"/>
    <p:sldId id="358" r:id="rId88"/>
    <p:sldId id="359" r:id="rId89"/>
    <p:sldId id="304" r:id="rId90"/>
    <p:sldId id="360" r:id="rId91"/>
    <p:sldId id="361" r:id="rId92"/>
    <p:sldId id="362" r:id="rId93"/>
    <p:sldId id="363" r:id="rId94"/>
    <p:sldId id="310" r:id="rId95"/>
    <p:sldId id="364" r:id="rId96"/>
    <p:sldId id="365" r:id="rId97"/>
    <p:sldId id="366" r:id="rId98"/>
    <p:sldId id="311" r:id="rId99"/>
    <p:sldId id="368" r:id="rId100"/>
    <p:sldId id="369" r:id="rId101"/>
    <p:sldId id="370" r:id="rId102"/>
    <p:sldId id="371" r:id="rId103"/>
    <p:sldId id="305" r:id="rId104"/>
    <p:sldId id="372" r:id="rId105"/>
    <p:sldId id="373" r:id="rId106"/>
    <p:sldId id="374" r:id="rId107"/>
    <p:sldId id="306" r:id="rId108"/>
    <p:sldId id="376" r:id="rId109"/>
    <p:sldId id="377" r:id="rId110"/>
    <p:sldId id="378" r:id="rId111"/>
    <p:sldId id="379" r:id="rId112"/>
    <p:sldId id="313" r:id="rId113"/>
    <p:sldId id="384" r:id="rId114"/>
    <p:sldId id="385" r:id="rId115"/>
    <p:sldId id="314" r:id="rId116"/>
    <p:sldId id="268" r:id="rId117"/>
    <p:sldId id="315" r:id="rId118"/>
    <p:sldId id="316" r:id="rId1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3392" autoAdjust="0"/>
  </p:normalViewPr>
  <p:slideViewPr>
    <p:cSldViewPr snapToGrid="0">
      <p:cViewPr>
        <p:scale>
          <a:sx n="53" d="100"/>
          <a:sy n="53" d="100"/>
        </p:scale>
        <p:origin x="4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ui Trong Tin" userId="e8b171ad-d98b-49d5-bbe6-f86bd94206fe" providerId="ADAL" clId="{5528115C-858C-446A-AB51-33B6672FD93E}"/>
    <pc:docChg chg="undo custSel addSld delSld modSld sldOrd">
      <pc:chgData name="Nguyen Bui Trong Tin" userId="e8b171ad-d98b-49d5-bbe6-f86bd94206fe" providerId="ADAL" clId="{5528115C-858C-446A-AB51-33B6672FD93E}" dt="2021-10-12T09:33:36.401" v="5816" actId="20577"/>
      <pc:docMkLst>
        <pc:docMk/>
      </pc:docMkLst>
      <pc:sldChg chg="ord">
        <pc:chgData name="Nguyen Bui Trong Tin" userId="e8b171ad-d98b-49d5-bbe6-f86bd94206fe" providerId="ADAL" clId="{5528115C-858C-446A-AB51-33B6672FD93E}" dt="2021-10-08T16:16:24.303" v="246"/>
        <pc:sldMkLst>
          <pc:docMk/>
          <pc:sldMk cId="1495374394" sldId="256"/>
        </pc:sldMkLst>
      </pc:sldChg>
      <pc:sldChg chg="ord">
        <pc:chgData name="Nguyen Bui Trong Tin" userId="e8b171ad-d98b-49d5-bbe6-f86bd94206fe" providerId="ADAL" clId="{5528115C-858C-446A-AB51-33B6672FD93E}" dt="2021-10-08T16:16:24.303" v="246"/>
        <pc:sldMkLst>
          <pc:docMk/>
          <pc:sldMk cId="2876239378" sldId="257"/>
        </pc:sldMkLst>
      </pc:sldChg>
      <pc:sldChg chg="ord">
        <pc:chgData name="Nguyen Bui Trong Tin" userId="e8b171ad-d98b-49d5-bbe6-f86bd94206fe" providerId="ADAL" clId="{5528115C-858C-446A-AB51-33B6672FD93E}" dt="2021-10-08T16:16:24.303" v="246"/>
        <pc:sldMkLst>
          <pc:docMk/>
          <pc:sldMk cId="1385030760" sldId="258"/>
        </pc:sldMkLst>
      </pc:sldChg>
      <pc:sldChg chg="ord">
        <pc:chgData name="Nguyen Bui Trong Tin" userId="e8b171ad-d98b-49d5-bbe6-f86bd94206fe" providerId="ADAL" clId="{5528115C-858C-446A-AB51-33B6672FD93E}" dt="2021-10-08T16:16:24.303" v="246"/>
        <pc:sldMkLst>
          <pc:docMk/>
          <pc:sldMk cId="1502579555" sldId="259"/>
        </pc:sldMkLst>
      </pc:sldChg>
      <pc:sldChg chg="ord">
        <pc:chgData name="Nguyen Bui Trong Tin" userId="e8b171ad-d98b-49d5-bbe6-f86bd94206fe" providerId="ADAL" clId="{5528115C-858C-446A-AB51-33B6672FD93E}" dt="2021-10-08T16:16:24.303" v="246"/>
        <pc:sldMkLst>
          <pc:docMk/>
          <pc:sldMk cId="4237374391" sldId="260"/>
        </pc:sldMkLst>
      </pc:sldChg>
      <pc:sldChg chg="ord">
        <pc:chgData name="Nguyen Bui Trong Tin" userId="e8b171ad-d98b-49d5-bbe6-f86bd94206fe" providerId="ADAL" clId="{5528115C-858C-446A-AB51-33B6672FD93E}" dt="2021-10-08T16:16:36.972" v="248"/>
        <pc:sldMkLst>
          <pc:docMk/>
          <pc:sldMk cId="2542749168" sldId="261"/>
        </pc:sldMkLst>
      </pc:sldChg>
      <pc:sldChg chg="ord">
        <pc:chgData name="Nguyen Bui Trong Tin" userId="e8b171ad-d98b-49d5-bbe6-f86bd94206fe" providerId="ADAL" clId="{5528115C-858C-446A-AB51-33B6672FD93E}" dt="2021-10-08T16:17:04.321" v="250"/>
        <pc:sldMkLst>
          <pc:docMk/>
          <pc:sldMk cId="2693561707" sldId="262"/>
        </pc:sldMkLst>
      </pc:sldChg>
      <pc:sldChg chg="ord">
        <pc:chgData name="Nguyen Bui Trong Tin" userId="e8b171ad-d98b-49d5-bbe6-f86bd94206fe" providerId="ADAL" clId="{5528115C-858C-446A-AB51-33B6672FD93E}" dt="2021-10-08T16:17:04.321" v="250"/>
        <pc:sldMkLst>
          <pc:docMk/>
          <pc:sldMk cId="919847834" sldId="263"/>
        </pc:sldMkLst>
      </pc:sldChg>
      <pc:sldChg chg="del">
        <pc:chgData name="Nguyen Bui Trong Tin" userId="e8b171ad-d98b-49d5-bbe6-f86bd94206fe" providerId="ADAL" clId="{5528115C-858C-446A-AB51-33B6672FD93E}" dt="2021-10-08T16:17:17.227" v="251" actId="2696"/>
        <pc:sldMkLst>
          <pc:docMk/>
          <pc:sldMk cId="416175474" sldId="264"/>
        </pc:sldMkLst>
      </pc:sldChg>
      <pc:sldChg chg="add">
        <pc:chgData name="Nguyen Bui Trong Tin" userId="e8b171ad-d98b-49d5-bbe6-f86bd94206fe" providerId="ADAL" clId="{5528115C-858C-446A-AB51-33B6672FD93E}" dt="2021-10-08T16:17:24.676" v="252"/>
        <pc:sldMkLst>
          <pc:docMk/>
          <pc:sldMk cId="1651196413" sldId="264"/>
        </pc:sldMkLst>
      </pc:sldChg>
      <pc:sldChg chg="add">
        <pc:chgData name="Nguyen Bui Trong Tin" userId="e8b171ad-d98b-49d5-bbe6-f86bd94206fe" providerId="ADAL" clId="{5528115C-858C-446A-AB51-33B6672FD93E}" dt="2021-10-08T16:18:09.976" v="258"/>
        <pc:sldMkLst>
          <pc:docMk/>
          <pc:sldMk cId="1037327422" sldId="266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5528115C-858C-446A-AB51-33B6672FD93E}" dt="2021-10-08T16:18:07.485" v="257" actId="2696"/>
        <pc:sldMkLst>
          <pc:docMk/>
          <pc:sldMk cId="3918366125" sldId="266"/>
        </pc:sldMkLst>
      </pc:sldChg>
      <pc:sldChg chg="add del">
        <pc:chgData name="Nguyen Bui Trong Tin" userId="e8b171ad-d98b-49d5-bbe6-f86bd94206fe" providerId="ADAL" clId="{5528115C-858C-446A-AB51-33B6672FD93E}" dt="2021-10-08T16:18:07.485" v="257" actId="2696"/>
        <pc:sldMkLst>
          <pc:docMk/>
          <pc:sldMk cId="1048848593" sldId="267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5528115C-858C-446A-AB51-33B6672FD93E}" dt="2021-10-08T16:18:09.976" v="258"/>
        <pc:sldMkLst>
          <pc:docMk/>
          <pc:sldMk cId="3678923523" sldId="267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1653101604" sldId="268"/>
        </pc:sldMkLst>
      </pc:sldChg>
      <pc:sldChg chg="add del">
        <pc:chgData name="Nguyen Bui Trong Tin" userId="e8b171ad-d98b-49d5-bbe6-f86bd94206fe" providerId="ADAL" clId="{5528115C-858C-446A-AB51-33B6672FD93E}" dt="2021-10-08T16:18:07.485" v="257" actId="2696"/>
        <pc:sldMkLst>
          <pc:docMk/>
          <pc:sldMk cId="2151689640" sldId="268"/>
        </pc:sldMkLst>
      </pc:sldChg>
      <pc:sldChg chg="addSp modSp add mod">
        <pc:chgData name="Nguyen Bui Trong Tin" userId="e8b171ad-d98b-49d5-bbe6-f86bd94206fe" providerId="ADAL" clId="{5528115C-858C-446A-AB51-33B6672FD93E}" dt="2021-10-08T17:27:15.864" v="897" actId="14100"/>
        <pc:sldMkLst>
          <pc:docMk/>
          <pc:sldMk cId="2961473582" sldId="268"/>
        </pc:sldMkLst>
        <pc:spChg chg="mod">
          <ac:chgData name="Nguyen Bui Trong Tin" userId="e8b171ad-d98b-49d5-bbe6-f86bd94206fe" providerId="ADAL" clId="{5528115C-858C-446A-AB51-33B6672FD93E}" dt="2021-10-08T16:19:04.816" v="283" actId="14100"/>
          <ac:spMkLst>
            <pc:docMk/>
            <pc:sldMk cId="2961473582" sldId="26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7:15.864" v="897" actId="14100"/>
          <ac:picMkLst>
            <pc:docMk/>
            <pc:sldMk cId="2961473582" sldId="268"/>
            <ac:picMk id="4" creationId="{6CA498E3-B57B-4DD1-B62D-C546C3EFA492}"/>
          </ac:picMkLst>
        </pc:picChg>
      </pc:sldChg>
      <pc:sldChg chg="add del">
        <pc:chgData name="Nguyen Bui Trong Tin" userId="e8b171ad-d98b-49d5-bbe6-f86bd94206fe" providerId="ADAL" clId="{5528115C-858C-446A-AB51-33B6672FD93E}" dt="2021-10-08T16:18:57.433" v="274" actId="2696"/>
        <pc:sldMkLst>
          <pc:docMk/>
          <pc:sldMk cId="3680003717" sldId="268"/>
        </pc:sldMkLst>
      </pc:sldChg>
      <pc:sldChg chg="del">
        <pc:chgData name="Nguyen Bui Trong Tin" userId="e8b171ad-d98b-49d5-bbe6-f86bd94206fe" providerId="ADAL" clId="{5528115C-858C-446A-AB51-33B6672FD93E}" dt="2021-10-08T16:17:17.227" v="251" actId="2696"/>
        <pc:sldMkLst>
          <pc:docMk/>
          <pc:sldMk cId="3165844236" sldId="269"/>
        </pc:sldMkLst>
      </pc:sldChg>
      <pc:sldChg chg="modSp add mod">
        <pc:chgData name="Nguyen Bui Trong Tin" userId="e8b171ad-d98b-49d5-bbe6-f86bd94206fe" providerId="ADAL" clId="{5528115C-858C-446A-AB51-33B6672FD93E}" dt="2021-10-10T23:55:13.700" v="918" actId="14100"/>
        <pc:sldMkLst>
          <pc:docMk/>
          <pc:sldMk cId="3565047211" sldId="269"/>
        </pc:sldMkLst>
        <pc:spChg chg="mod">
          <ac:chgData name="Nguyen Bui Trong Tin" userId="e8b171ad-d98b-49d5-bbe6-f86bd94206fe" providerId="ADAL" clId="{5528115C-858C-446A-AB51-33B6672FD93E}" dt="2021-10-10T23:55:10.873" v="917" actId="14100"/>
          <ac:spMkLst>
            <pc:docMk/>
            <pc:sldMk cId="3565047211" sldId="269"/>
            <ac:spMk id="3" creationId="{139D5992-74CA-4E5E-831D-1F8F99FB57FF}"/>
          </ac:spMkLst>
        </pc:spChg>
        <pc:picChg chg="mod">
          <ac:chgData name="Nguyen Bui Trong Tin" userId="e8b171ad-d98b-49d5-bbe6-f86bd94206fe" providerId="ADAL" clId="{5528115C-858C-446A-AB51-33B6672FD93E}" dt="2021-10-10T23:55:13.700" v="918" actId="14100"/>
          <ac:picMkLst>
            <pc:docMk/>
            <pc:sldMk cId="3565047211" sldId="269"/>
            <ac:picMk id="2" creationId="{01946D2D-A3EF-4392-9898-332A7AF5CD4D}"/>
          </ac:picMkLst>
        </pc:picChg>
      </pc:sldChg>
      <pc:sldChg chg="del">
        <pc:chgData name="Nguyen Bui Trong Tin" userId="e8b171ad-d98b-49d5-bbe6-f86bd94206fe" providerId="ADAL" clId="{5528115C-858C-446A-AB51-33B6672FD93E}" dt="2021-10-08T16:17:37.555" v="253" actId="2696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5528115C-858C-446A-AB51-33B6672FD93E}" dt="2021-10-08T16:17:41.883" v="254"/>
        <pc:sldMkLst>
          <pc:docMk/>
          <pc:sldMk cId="3480607180" sldId="270"/>
        </pc:sldMkLst>
      </pc:sldChg>
      <pc:sldChg chg="add">
        <pc:chgData name="Nguyen Bui Trong Tin" userId="e8b171ad-d98b-49d5-bbe6-f86bd94206fe" providerId="ADAL" clId="{5528115C-858C-446A-AB51-33B6672FD93E}" dt="2021-10-08T16:17:59.976" v="256"/>
        <pc:sldMkLst>
          <pc:docMk/>
          <pc:sldMk cId="1618043614" sldId="274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5528115C-858C-446A-AB51-33B6672FD93E}" dt="2021-10-08T16:17:59.976" v="256"/>
        <pc:sldMkLst>
          <pc:docMk/>
          <pc:sldMk cId="2807085979" sldId="275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5528115C-858C-446A-AB51-33B6672FD93E}" dt="2021-10-08T16:18:07.485" v="257" actId="2696"/>
        <pc:sldMkLst>
          <pc:docMk/>
          <pc:sldMk cId="498100660" sldId="276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1596506335" sldId="276"/>
        </pc:sldMkLst>
      </pc:sldChg>
      <pc:sldChg chg="add">
        <pc:chgData name="Nguyen Bui Trong Tin" userId="e8b171ad-d98b-49d5-bbe6-f86bd94206fe" providerId="ADAL" clId="{5528115C-858C-446A-AB51-33B6672FD93E}" dt="2021-10-08T16:18:09.976" v="258"/>
        <pc:sldMkLst>
          <pc:docMk/>
          <pc:sldMk cId="4127152043" sldId="276"/>
        </pc:sldMkLst>
      </pc:sldChg>
      <pc:sldChg chg="add">
        <pc:chgData name="Nguyen Bui Trong Tin" userId="e8b171ad-d98b-49d5-bbe6-f86bd94206fe" providerId="ADAL" clId="{5528115C-858C-446A-AB51-33B6672FD93E}" dt="2021-10-08T16:18:09.976" v="258"/>
        <pc:sldMkLst>
          <pc:docMk/>
          <pc:sldMk cId="3033206641" sldId="277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5528115C-858C-446A-AB51-33B6672FD93E}" dt="2021-10-08T16:18:07.485" v="257" actId="2696"/>
        <pc:sldMkLst>
          <pc:docMk/>
          <pc:sldMk cId="3836091002" sldId="277"/>
        </pc:sldMkLst>
      </pc:sldChg>
      <pc:sldChg chg="add">
        <pc:chgData name="Nguyen Bui Trong Tin" userId="e8b171ad-d98b-49d5-bbe6-f86bd94206fe" providerId="ADAL" clId="{5528115C-858C-446A-AB51-33B6672FD93E}" dt="2021-10-08T16:18:09.976" v="258"/>
        <pc:sldMkLst>
          <pc:docMk/>
          <pc:sldMk cId="2608872400" sldId="278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5528115C-858C-446A-AB51-33B6672FD93E}" dt="2021-10-08T16:18:07.485" v="257" actId="2696"/>
        <pc:sldMkLst>
          <pc:docMk/>
          <pc:sldMk cId="3215951686" sldId="278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5528115C-858C-446A-AB51-33B6672FD93E}" dt="2021-10-08T16:18:07.485" v="257" actId="2696"/>
        <pc:sldMkLst>
          <pc:docMk/>
          <pc:sldMk cId="393730343" sldId="279"/>
        </pc:sldMkLst>
      </pc:sldChg>
      <pc:sldChg chg="add">
        <pc:chgData name="Nguyen Bui Trong Tin" userId="e8b171ad-d98b-49d5-bbe6-f86bd94206fe" providerId="ADAL" clId="{5528115C-858C-446A-AB51-33B6672FD93E}" dt="2021-10-08T16:18:09.976" v="258"/>
        <pc:sldMkLst>
          <pc:docMk/>
          <pc:sldMk cId="1883193214" sldId="279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5528115C-858C-446A-AB51-33B6672FD93E}" dt="2021-10-08T16:18:07.485" v="257" actId="2696"/>
        <pc:sldMkLst>
          <pc:docMk/>
          <pc:sldMk cId="3508223876" sldId="280"/>
        </pc:sldMkLst>
      </pc:sldChg>
      <pc:sldChg chg="add">
        <pc:chgData name="Nguyen Bui Trong Tin" userId="e8b171ad-d98b-49d5-bbe6-f86bd94206fe" providerId="ADAL" clId="{5528115C-858C-446A-AB51-33B6672FD93E}" dt="2021-10-08T16:18:09.976" v="258"/>
        <pc:sldMkLst>
          <pc:docMk/>
          <pc:sldMk cId="4239903122" sldId="280"/>
        </pc:sldMkLst>
      </pc:sldChg>
      <pc:sldChg chg="add">
        <pc:chgData name="Nguyen Bui Trong Tin" userId="e8b171ad-d98b-49d5-bbe6-f86bd94206fe" providerId="ADAL" clId="{5528115C-858C-446A-AB51-33B6672FD93E}" dt="2021-10-08T16:18:09.976" v="258"/>
        <pc:sldMkLst>
          <pc:docMk/>
          <pc:sldMk cId="188435449" sldId="281"/>
        </pc:sldMkLst>
      </pc:sldChg>
      <pc:sldChg chg="add del">
        <pc:chgData name="Nguyen Bui Trong Tin" userId="e8b171ad-d98b-49d5-bbe6-f86bd94206fe" providerId="ADAL" clId="{5528115C-858C-446A-AB51-33B6672FD93E}" dt="2021-10-08T16:18:07.485" v="257" actId="2696"/>
        <pc:sldMkLst>
          <pc:docMk/>
          <pc:sldMk cId="1495838321" sldId="281"/>
        </pc:sldMkLst>
      </pc:sldChg>
      <pc:sldChg chg="del">
        <pc:chgData name="Nguyen Bui Trong Tin" userId="e8b171ad-d98b-49d5-bbe6-f86bd94206fe" providerId="ADAL" clId="{5528115C-858C-446A-AB51-33B6672FD93E}" dt="2021-10-08T16:17:50.977" v="255" actId="2696"/>
        <pc:sldMkLst>
          <pc:docMk/>
          <pc:sldMk cId="3024082734" sldId="281"/>
        </pc:sldMkLst>
      </pc:sldChg>
      <pc:sldChg chg="add ord">
        <pc:chgData name="Nguyen Bui Trong Tin" userId="e8b171ad-d98b-49d5-bbe6-f86bd94206fe" providerId="ADAL" clId="{5528115C-858C-446A-AB51-33B6672FD93E}" dt="2021-10-08T15:48:07.482" v="2"/>
        <pc:sldMkLst>
          <pc:docMk/>
          <pc:sldMk cId="2033933187" sldId="282"/>
        </pc:sldMkLst>
      </pc:sldChg>
      <pc:sldChg chg="modSp add mod">
        <pc:chgData name="Nguyen Bui Trong Tin" userId="e8b171ad-d98b-49d5-bbe6-f86bd94206fe" providerId="ADAL" clId="{5528115C-858C-446A-AB51-33B6672FD93E}" dt="2021-10-08T15:48:30.458" v="8" actId="20577"/>
        <pc:sldMkLst>
          <pc:docMk/>
          <pc:sldMk cId="4134366643" sldId="283"/>
        </pc:sldMkLst>
        <pc:spChg chg="mod">
          <ac:chgData name="Nguyen Bui Trong Tin" userId="e8b171ad-d98b-49d5-bbe6-f86bd94206fe" providerId="ADAL" clId="{5528115C-858C-446A-AB51-33B6672FD93E}" dt="2021-10-08T15:48:30.458" v="8" actId="20577"/>
          <ac:spMkLst>
            <pc:docMk/>
            <pc:sldMk cId="4134366643" sldId="283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5528115C-858C-446A-AB51-33B6672FD93E}" dt="2021-10-08T15:51:31.113" v="12" actId="20577"/>
        <pc:sldMkLst>
          <pc:docMk/>
          <pc:sldMk cId="618986386" sldId="284"/>
        </pc:sldMkLst>
        <pc:spChg chg="mod">
          <ac:chgData name="Nguyen Bui Trong Tin" userId="e8b171ad-d98b-49d5-bbe6-f86bd94206fe" providerId="ADAL" clId="{5528115C-858C-446A-AB51-33B6672FD93E}" dt="2021-10-08T15:51:31.113" v="12" actId="20577"/>
          <ac:spMkLst>
            <pc:docMk/>
            <pc:sldMk cId="618986386" sldId="284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5528115C-858C-446A-AB51-33B6672FD93E}" dt="2021-10-08T15:51:46.522" v="55" actId="14100"/>
        <pc:sldMkLst>
          <pc:docMk/>
          <pc:sldMk cId="3768913532" sldId="285"/>
        </pc:sldMkLst>
        <pc:spChg chg="mod">
          <ac:chgData name="Nguyen Bui Trong Tin" userId="e8b171ad-d98b-49d5-bbe6-f86bd94206fe" providerId="ADAL" clId="{5528115C-858C-446A-AB51-33B6672FD93E}" dt="2021-10-08T15:51:46.522" v="55" actId="14100"/>
          <ac:spMkLst>
            <pc:docMk/>
            <pc:sldMk cId="3768913532" sldId="285"/>
            <ac:spMk id="3" creationId="{139D5992-74CA-4E5E-831D-1F8F99FB57FF}"/>
          </ac:spMkLst>
        </pc:spChg>
      </pc:sldChg>
      <pc:sldChg chg="add del replId">
        <pc:chgData name="Nguyen Bui Trong Tin" userId="e8b171ad-d98b-49d5-bbe6-f86bd94206fe" providerId="ADAL" clId="{5528115C-858C-446A-AB51-33B6672FD93E}" dt="2021-10-08T15:58:27.812" v="113" actId="47"/>
        <pc:sldMkLst>
          <pc:docMk/>
          <pc:sldMk cId="2474747222" sldId="286"/>
        </pc:sldMkLst>
      </pc:sldChg>
      <pc:sldChg chg="add del replId">
        <pc:chgData name="Nguyen Bui Trong Tin" userId="e8b171ad-d98b-49d5-bbe6-f86bd94206fe" providerId="ADAL" clId="{5528115C-858C-446A-AB51-33B6672FD93E}" dt="2021-10-08T15:58:27.812" v="113" actId="47"/>
        <pc:sldMkLst>
          <pc:docMk/>
          <pc:sldMk cId="3478654235" sldId="287"/>
        </pc:sldMkLst>
      </pc:sldChg>
      <pc:sldChg chg="modSp add mod">
        <pc:chgData name="Nguyen Bui Trong Tin" userId="e8b171ad-d98b-49d5-bbe6-f86bd94206fe" providerId="ADAL" clId="{5528115C-858C-446A-AB51-33B6672FD93E}" dt="2021-10-08T15:56:13.305" v="82" actId="20577"/>
        <pc:sldMkLst>
          <pc:docMk/>
          <pc:sldMk cId="1881964278" sldId="288"/>
        </pc:sldMkLst>
        <pc:spChg chg="mod">
          <ac:chgData name="Nguyen Bui Trong Tin" userId="e8b171ad-d98b-49d5-bbe6-f86bd94206fe" providerId="ADAL" clId="{5528115C-858C-446A-AB51-33B6672FD93E}" dt="2021-10-08T15:56:13.305" v="82" actId="20577"/>
          <ac:spMkLst>
            <pc:docMk/>
            <pc:sldMk cId="1881964278" sldId="288"/>
            <ac:spMk id="3" creationId="{139D5992-74CA-4E5E-831D-1F8F99FB57FF}"/>
          </ac:spMkLst>
        </pc:spChg>
      </pc:sldChg>
      <pc:sldChg chg="modSp add del mod replId">
        <pc:chgData name="Nguyen Bui Trong Tin" userId="e8b171ad-d98b-49d5-bbe6-f86bd94206fe" providerId="ADAL" clId="{5528115C-858C-446A-AB51-33B6672FD93E}" dt="2021-10-08T16:57:36.781" v="526" actId="47"/>
        <pc:sldMkLst>
          <pc:docMk/>
          <pc:sldMk cId="4156400866" sldId="289"/>
        </pc:sldMkLst>
        <pc:spChg chg="mod">
          <ac:chgData name="Nguyen Bui Trong Tin" userId="e8b171ad-d98b-49d5-bbe6-f86bd94206fe" providerId="ADAL" clId="{5528115C-858C-446A-AB51-33B6672FD93E}" dt="2021-10-08T15:58:03.163" v="88" actId="20577"/>
          <ac:spMkLst>
            <pc:docMk/>
            <pc:sldMk cId="4156400866" sldId="289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5528115C-858C-446A-AB51-33B6672FD93E}" dt="2021-10-08T17:09:24.291" v="686" actId="20577"/>
        <pc:sldMkLst>
          <pc:docMk/>
          <pc:sldMk cId="2047349384" sldId="290"/>
        </pc:sldMkLst>
        <pc:spChg chg="mod">
          <ac:chgData name="Nguyen Bui Trong Tin" userId="e8b171ad-d98b-49d5-bbe6-f86bd94206fe" providerId="ADAL" clId="{5528115C-858C-446A-AB51-33B6672FD93E}" dt="2021-10-08T17:09:24.291" v="686" actId="20577"/>
          <ac:spMkLst>
            <pc:docMk/>
            <pc:sldMk cId="2047349384" sldId="290"/>
            <ac:spMk id="3" creationId="{139D5992-74CA-4E5E-831D-1F8F99FB57FF}"/>
          </ac:spMkLst>
        </pc:spChg>
      </pc:sldChg>
      <pc:sldChg chg="add del replId">
        <pc:chgData name="Nguyen Bui Trong Tin" userId="e8b171ad-d98b-49d5-bbe6-f86bd94206fe" providerId="ADAL" clId="{5528115C-858C-446A-AB51-33B6672FD93E}" dt="2021-10-08T15:58:27.812" v="113" actId="47"/>
        <pc:sldMkLst>
          <pc:docMk/>
          <pc:sldMk cId="3395278326" sldId="291"/>
        </pc:sldMkLst>
      </pc:sldChg>
      <pc:sldChg chg="modSp add mod">
        <pc:chgData name="Nguyen Bui Trong Tin" userId="e8b171ad-d98b-49d5-bbe6-f86bd94206fe" providerId="ADAL" clId="{5528115C-858C-446A-AB51-33B6672FD93E}" dt="2021-10-08T15:53:16.531" v="58" actId="20577"/>
        <pc:sldMkLst>
          <pc:docMk/>
          <pc:sldMk cId="1720237640" sldId="292"/>
        </pc:sldMkLst>
        <pc:spChg chg="mod">
          <ac:chgData name="Nguyen Bui Trong Tin" userId="e8b171ad-d98b-49d5-bbe6-f86bd94206fe" providerId="ADAL" clId="{5528115C-858C-446A-AB51-33B6672FD93E}" dt="2021-10-08T15:53:16.531" v="58" actId="20577"/>
          <ac:spMkLst>
            <pc:docMk/>
            <pc:sldMk cId="1720237640" sldId="292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5528115C-858C-446A-AB51-33B6672FD93E}" dt="2021-10-08T15:53:18.552" v="60" actId="20577"/>
        <pc:sldMkLst>
          <pc:docMk/>
          <pc:sldMk cId="471916965" sldId="293"/>
        </pc:sldMkLst>
        <pc:spChg chg="mod">
          <ac:chgData name="Nguyen Bui Trong Tin" userId="e8b171ad-d98b-49d5-bbe6-f86bd94206fe" providerId="ADAL" clId="{5528115C-858C-446A-AB51-33B6672FD93E}" dt="2021-10-08T15:53:18.552" v="60" actId="20577"/>
          <ac:spMkLst>
            <pc:docMk/>
            <pc:sldMk cId="471916965" sldId="293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5528115C-858C-446A-AB51-33B6672FD93E}" dt="2021-10-08T15:53:21.549" v="66" actId="20577"/>
        <pc:sldMkLst>
          <pc:docMk/>
          <pc:sldMk cId="426970808" sldId="294"/>
        </pc:sldMkLst>
        <pc:spChg chg="mod">
          <ac:chgData name="Nguyen Bui Trong Tin" userId="e8b171ad-d98b-49d5-bbe6-f86bd94206fe" providerId="ADAL" clId="{5528115C-858C-446A-AB51-33B6672FD93E}" dt="2021-10-08T15:53:21.549" v="66" actId="20577"/>
          <ac:spMkLst>
            <pc:docMk/>
            <pc:sldMk cId="426970808" sldId="294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5528115C-858C-446A-AB51-33B6672FD93E}" dt="2021-10-08T15:53:26.557" v="69" actId="20577"/>
        <pc:sldMkLst>
          <pc:docMk/>
          <pc:sldMk cId="576595551" sldId="295"/>
        </pc:sldMkLst>
        <pc:spChg chg="mod">
          <ac:chgData name="Nguyen Bui Trong Tin" userId="e8b171ad-d98b-49d5-bbe6-f86bd94206fe" providerId="ADAL" clId="{5528115C-858C-446A-AB51-33B6672FD93E}" dt="2021-10-08T15:53:26.557" v="69" actId="20577"/>
          <ac:spMkLst>
            <pc:docMk/>
            <pc:sldMk cId="576595551" sldId="295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5528115C-858C-446A-AB51-33B6672FD93E}" dt="2021-10-08T16:18:25.440" v="262"/>
        <pc:sldMkLst>
          <pc:docMk/>
          <pc:sldMk cId="836346037" sldId="296"/>
        </pc:sldMkLst>
        <pc:spChg chg="add del">
          <ac:chgData name="Nguyen Bui Trong Tin" userId="e8b171ad-d98b-49d5-bbe6-f86bd94206fe" providerId="ADAL" clId="{5528115C-858C-446A-AB51-33B6672FD93E}" dt="2021-10-08T16:18:25.440" v="262"/>
          <ac:spMkLst>
            <pc:docMk/>
            <pc:sldMk cId="836346037" sldId="296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5528115C-858C-446A-AB51-33B6672FD93E}" dt="2021-10-08T16:18:25.440" v="262"/>
          <ac:spMkLst>
            <pc:docMk/>
            <pc:sldMk cId="836346037" sldId="296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5528115C-858C-446A-AB51-33B6672FD93E}" dt="2021-10-08T16:18:25.440" v="262"/>
          <ac:spMkLst>
            <pc:docMk/>
            <pc:sldMk cId="836346037" sldId="296"/>
            <ac:spMk id="12" creationId="{4ED83379-0499-45E1-AB78-6AA230F96442}"/>
          </ac:spMkLst>
        </pc:spChg>
      </pc:sldChg>
      <pc:sldChg chg="modSp add del mod ord">
        <pc:chgData name="Nguyen Bui Trong Tin" userId="e8b171ad-d98b-49d5-bbe6-f86bd94206fe" providerId="ADAL" clId="{5528115C-858C-446A-AB51-33B6672FD93E}" dt="2021-10-08T16:18:31.090" v="265"/>
        <pc:sldMkLst>
          <pc:docMk/>
          <pc:sldMk cId="4219096777" sldId="296"/>
        </pc:sldMkLst>
        <pc:spChg chg="mod">
          <ac:chgData name="Nguyen Bui Trong Tin" userId="e8b171ad-d98b-49d5-bbe6-f86bd94206fe" providerId="ADAL" clId="{5528115C-858C-446A-AB51-33B6672FD93E}" dt="2021-10-08T15:55:18.178" v="72" actId="20577"/>
          <ac:spMkLst>
            <pc:docMk/>
            <pc:sldMk cId="4219096777" sldId="296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5528115C-858C-446A-AB51-33B6672FD93E}" dt="2021-10-08T16:18:38.462" v="267"/>
        <pc:sldMkLst>
          <pc:docMk/>
          <pc:sldMk cId="4211975224" sldId="297"/>
        </pc:sldMkLst>
        <pc:spChg chg="mod">
          <ac:chgData name="Nguyen Bui Trong Tin" userId="e8b171ad-d98b-49d5-bbe6-f86bd94206fe" providerId="ADAL" clId="{5528115C-858C-446A-AB51-33B6672FD93E}" dt="2021-10-08T15:55:20.014" v="74" actId="20577"/>
          <ac:spMkLst>
            <pc:docMk/>
            <pc:sldMk cId="4211975224" sldId="297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5528115C-858C-446A-AB51-33B6672FD93E}" dt="2021-10-08T16:18:51.128" v="273"/>
        <pc:sldMkLst>
          <pc:docMk/>
          <pc:sldMk cId="3263783791" sldId="298"/>
        </pc:sldMkLst>
        <pc:spChg chg="mod">
          <ac:chgData name="Nguyen Bui Trong Tin" userId="e8b171ad-d98b-49d5-bbe6-f86bd94206fe" providerId="ADAL" clId="{5528115C-858C-446A-AB51-33B6672FD93E}" dt="2021-10-08T15:55:22.438" v="76" actId="20577"/>
          <ac:spMkLst>
            <pc:docMk/>
            <pc:sldMk cId="3263783791" sldId="298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5528115C-858C-446A-AB51-33B6672FD93E}" dt="2021-10-08T16:18:48.466" v="271"/>
        <pc:sldMkLst>
          <pc:docMk/>
          <pc:sldMk cId="1398561812" sldId="299"/>
        </pc:sldMkLst>
        <pc:spChg chg="mod">
          <ac:chgData name="Nguyen Bui Trong Tin" userId="e8b171ad-d98b-49d5-bbe6-f86bd94206fe" providerId="ADAL" clId="{5528115C-858C-446A-AB51-33B6672FD93E}" dt="2021-10-08T15:55:24.392" v="78" actId="20577"/>
          <ac:spMkLst>
            <pc:docMk/>
            <pc:sldMk cId="1398561812" sldId="299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5528115C-858C-446A-AB51-33B6672FD93E}" dt="2021-10-08T17:09:30.638" v="688" actId="20577"/>
        <pc:sldMkLst>
          <pc:docMk/>
          <pc:sldMk cId="725692604" sldId="300"/>
        </pc:sldMkLst>
        <pc:spChg chg="mod">
          <ac:chgData name="Nguyen Bui Trong Tin" userId="e8b171ad-d98b-49d5-bbe6-f86bd94206fe" providerId="ADAL" clId="{5528115C-858C-446A-AB51-33B6672FD93E}" dt="2021-10-08T17:09:30.638" v="688" actId="20577"/>
          <ac:spMkLst>
            <pc:docMk/>
            <pc:sldMk cId="725692604" sldId="300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5528115C-858C-446A-AB51-33B6672FD93E}" dt="2021-10-08T17:10:28.359" v="722" actId="14100"/>
        <pc:sldMkLst>
          <pc:docMk/>
          <pc:sldMk cId="3309666269" sldId="301"/>
        </pc:sldMkLst>
        <pc:spChg chg="mod">
          <ac:chgData name="Nguyen Bui Trong Tin" userId="e8b171ad-d98b-49d5-bbe6-f86bd94206fe" providerId="ADAL" clId="{5528115C-858C-446A-AB51-33B6672FD93E}" dt="2021-10-08T17:10:28.359" v="722" actId="14100"/>
          <ac:spMkLst>
            <pc:docMk/>
            <pc:sldMk cId="3309666269" sldId="301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5528115C-858C-446A-AB51-33B6672FD93E}" dt="2021-10-08T16:12:50.946" v="189" actId="14100"/>
        <pc:sldMkLst>
          <pc:docMk/>
          <pc:sldMk cId="1657543737" sldId="302"/>
        </pc:sldMkLst>
        <pc:spChg chg="mod">
          <ac:chgData name="Nguyen Bui Trong Tin" userId="e8b171ad-d98b-49d5-bbe6-f86bd94206fe" providerId="ADAL" clId="{5528115C-858C-446A-AB51-33B6672FD93E}" dt="2021-10-08T16:12:50.946" v="189" actId="14100"/>
          <ac:spMkLst>
            <pc:docMk/>
            <pc:sldMk cId="1657543737" sldId="302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5528115C-858C-446A-AB51-33B6672FD93E}" dt="2021-10-08T17:19:22.513" v="814" actId="20577"/>
        <pc:sldMkLst>
          <pc:docMk/>
          <pc:sldMk cId="393426806" sldId="303"/>
        </pc:sldMkLst>
        <pc:spChg chg="mod">
          <ac:chgData name="Nguyen Bui Trong Tin" userId="e8b171ad-d98b-49d5-bbe6-f86bd94206fe" providerId="ADAL" clId="{5528115C-858C-446A-AB51-33B6672FD93E}" dt="2021-10-08T17:19:22.513" v="814" actId="20577"/>
          <ac:spMkLst>
            <pc:docMk/>
            <pc:sldMk cId="393426806" sldId="303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5528115C-858C-446A-AB51-33B6672FD93E}" dt="2021-10-08T16:10:30.244" v="130" actId="20577"/>
        <pc:sldMkLst>
          <pc:docMk/>
          <pc:sldMk cId="2901259519" sldId="304"/>
        </pc:sldMkLst>
        <pc:spChg chg="mod">
          <ac:chgData name="Nguyen Bui Trong Tin" userId="e8b171ad-d98b-49d5-bbe6-f86bd94206fe" providerId="ADAL" clId="{5528115C-858C-446A-AB51-33B6672FD93E}" dt="2021-10-08T16:10:30.244" v="130" actId="20577"/>
          <ac:spMkLst>
            <pc:docMk/>
            <pc:sldMk cId="2901259519" sldId="304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5528115C-858C-446A-AB51-33B6672FD93E}" dt="2021-10-08T16:10:32.858" v="132" actId="20577"/>
        <pc:sldMkLst>
          <pc:docMk/>
          <pc:sldMk cId="1218298498" sldId="305"/>
        </pc:sldMkLst>
        <pc:spChg chg="mod">
          <ac:chgData name="Nguyen Bui Trong Tin" userId="e8b171ad-d98b-49d5-bbe6-f86bd94206fe" providerId="ADAL" clId="{5528115C-858C-446A-AB51-33B6672FD93E}" dt="2021-10-08T16:10:32.858" v="132" actId="20577"/>
          <ac:spMkLst>
            <pc:docMk/>
            <pc:sldMk cId="1218298498" sldId="305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5528115C-858C-446A-AB51-33B6672FD93E}" dt="2021-10-08T17:26:26.167" v="885" actId="20577"/>
        <pc:sldMkLst>
          <pc:docMk/>
          <pc:sldMk cId="1727702830" sldId="306"/>
        </pc:sldMkLst>
        <pc:spChg chg="mod">
          <ac:chgData name="Nguyen Bui Trong Tin" userId="e8b171ad-d98b-49d5-bbe6-f86bd94206fe" providerId="ADAL" clId="{5528115C-858C-446A-AB51-33B6672FD93E}" dt="2021-10-08T17:26:26.167" v="885" actId="20577"/>
          <ac:spMkLst>
            <pc:docMk/>
            <pc:sldMk cId="1727702830" sldId="306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5528115C-858C-446A-AB51-33B6672FD93E}" dt="2021-10-08T16:12:22.417" v="153" actId="20577"/>
        <pc:sldMkLst>
          <pc:docMk/>
          <pc:sldMk cId="799863099" sldId="307"/>
        </pc:sldMkLst>
        <pc:spChg chg="mod">
          <ac:chgData name="Nguyen Bui Trong Tin" userId="e8b171ad-d98b-49d5-bbe6-f86bd94206fe" providerId="ADAL" clId="{5528115C-858C-446A-AB51-33B6672FD93E}" dt="2021-10-08T16:12:22.417" v="153" actId="20577"/>
          <ac:spMkLst>
            <pc:docMk/>
            <pc:sldMk cId="799863099" sldId="307"/>
            <ac:spMk id="3" creationId="{139D5992-74CA-4E5E-831D-1F8F99FB57FF}"/>
          </ac:spMkLst>
        </pc:spChg>
      </pc:sldChg>
      <pc:sldChg chg="add">
        <pc:chgData name="Nguyen Bui Trong Tin" userId="e8b171ad-d98b-49d5-bbe6-f86bd94206fe" providerId="ADAL" clId="{5528115C-858C-446A-AB51-33B6672FD93E}" dt="2021-10-08T16:12:35.118" v="154" actId="2890"/>
        <pc:sldMkLst>
          <pc:docMk/>
          <pc:sldMk cId="2808404851" sldId="308"/>
        </pc:sldMkLst>
      </pc:sldChg>
      <pc:sldChg chg="modSp add mod ord">
        <pc:chgData name="Nguyen Bui Trong Tin" userId="e8b171ad-d98b-49d5-bbe6-f86bd94206fe" providerId="ADAL" clId="{5528115C-858C-446A-AB51-33B6672FD93E}" dt="2021-10-08T16:13:11.070" v="194" actId="20577"/>
        <pc:sldMkLst>
          <pc:docMk/>
          <pc:sldMk cId="501566777" sldId="309"/>
        </pc:sldMkLst>
        <pc:spChg chg="mod">
          <ac:chgData name="Nguyen Bui Trong Tin" userId="e8b171ad-d98b-49d5-bbe6-f86bd94206fe" providerId="ADAL" clId="{5528115C-858C-446A-AB51-33B6672FD93E}" dt="2021-10-08T16:13:11.070" v="194" actId="20577"/>
          <ac:spMkLst>
            <pc:docMk/>
            <pc:sldMk cId="501566777" sldId="309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5528115C-858C-446A-AB51-33B6672FD93E}" dt="2021-10-08T16:14:59.097" v="207" actId="20577"/>
        <pc:sldMkLst>
          <pc:docMk/>
          <pc:sldMk cId="1650560925" sldId="310"/>
        </pc:sldMkLst>
        <pc:spChg chg="mod">
          <ac:chgData name="Nguyen Bui Trong Tin" userId="e8b171ad-d98b-49d5-bbe6-f86bd94206fe" providerId="ADAL" clId="{5528115C-858C-446A-AB51-33B6672FD93E}" dt="2021-10-08T16:14:59.097" v="207" actId="20577"/>
          <ac:spMkLst>
            <pc:docMk/>
            <pc:sldMk cId="1650560925" sldId="310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5528115C-858C-446A-AB51-33B6672FD93E}" dt="2021-10-08T16:15:34.479" v="220" actId="14100"/>
        <pc:sldMkLst>
          <pc:docMk/>
          <pc:sldMk cId="2450461208" sldId="311"/>
        </pc:sldMkLst>
        <pc:spChg chg="mod">
          <ac:chgData name="Nguyen Bui Trong Tin" userId="e8b171ad-d98b-49d5-bbe6-f86bd94206fe" providerId="ADAL" clId="{5528115C-858C-446A-AB51-33B6672FD93E}" dt="2021-10-08T16:15:34.479" v="220" actId="14100"/>
          <ac:spMkLst>
            <pc:docMk/>
            <pc:sldMk cId="2450461208" sldId="311"/>
            <ac:spMk id="3" creationId="{139D5992-74CA-4E5E-831D-1F8F99FB57FF}"/>
          </ac:spMkLst>
        </pc:spChg>
      </pc:sldChg>
      <pc:sldChg chg="modSp add del mod">
        <pc:chgData name="Nguyen Bui Trong Tin" userId="e8b171ad-d98b-49d5-bbe6-f86bd94206fe" providerId="ADAL" clId="{5528115C-858C-446A-AB51-33B6672FD93E}" dt="2021-10-08T17:26:22.674" v="871" actId="47"/>
        <pc:sldMkLst>
          <pc:docMk/>
          <pc:sldMk cId="1144242212" sldId="312"/>
        </pc:sldMkLst>
        <pc:spChg chg="mod">
          <ac:chgData name="Nguyen Bui Trong Tin" userId="e8b171ad-d98b-49d5-bbe6-f86bd94206fe" providerId="ADAL" clId="{5528115C-858C-446A-AB51-33B6672FD93E}" dt="2021-10-08T16:15:46.794" v="237" actId="20577"/>
          <ac:spMkLst>
            <pc:docMk/>
            <pc:sldMk cId="1144242212" sldId="312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5528115C-858C-446A-AB51-33B6672FD93E}" dt="2021-10-08T16:16:03.324" v="242" actId="20577"/>
        <pc:sldMkLst>
          <pc:docMk/>
          <pc:sldMk cId="2161118560" sldId="313"/>
        </pc:sldMkLst>
        <pc:spChg chg="mod">
          <ac:chgData name="Nguyen Bui Trong Tin" userId="e8b171ad-d98b-49d5-bbe6-f86bd94206fe" providerId="ADAL" clId="{5528115C-858C-446A-AB51-33B6672FD93E}" dt="2021-10-08T16:16:03.324" v="242" actId="20577"/>
          <ac:spMkLst>
            <pc:docMk/>
            <pc:sldMk cId="2161118560" sldId="313"/>
            <ac:spMk id="3" creationId="{139D5992-74CA-4E5E-831D-1F8F99FB57FF}"/>
          </ac:spMkLst>
        </pc:spChg>
      </pc:sldChg>
      <pc:sldChg chg="modSp add mod ord replId">
        <pc:chgData name="Nguyen Bui Trong Tin" userId="e8b171ad-d98b-49d5-bbe6-f86bd94206fe" providerId="ADAL" clId="{5528115C-858C-446A-AB51-33B6672FD93E}" dt="2021-10-08T16:16:05.813" v="244" actId="20577"/>
        <pc:sldMkLst>
          <pc:docMk/>
          <pc:sldMk cId="3897994283" sldId="314"/>
        </pc:sldMkLst>
        <pc:spChg chg="mod">
          <ac:chgData name="Nguyen Bui Trong Tin" userId="e8b171ad-d98b-49d5-bbe6-f86bd94206fe" providerId="ADAL" clId="{5528115C-858C-446A-AB51-33B6672FD93E}" dt="2021-10-08T16:16:05.813" v="244" actId="20577"/>
          <ac:spMkLst>
            <pc:docMk/>
            <pc:sldMk cId="3897994283" sldId="314"/>
            <ac:spMk id="3" creationId="{139D5992-74CA-4E5E-831D-1F8F99FB57FF}"/>
          </ac:spMkLst>
        </pc:spChg>
      </pc:sldChg>
      <pc:sldChg chg="addSp modSp add mod">
        <pc:chgData name="Nguyen Bui Trong Tin" userId="e8b171ad-d98b-49d5-bbe6-f86bd94206fe" providerId="ADAL" clId="{5528115C-858C-446A-AB51-33B6672FD93E}" dt="2021-10-08T17:27:25.913" v="900" actId="14100"/>
        <pc:sldMkLst>
          <pc:docMk/>
          <pc:sldMk cId="239266800" sldId="315"/>
        </pc:sldMkLst>
        <pc:picChg chg="add mod">
          <ac:chgData name="Nguyen Bui Trong Tin" userId="e8b171ad-d98b-49d5-bbe6-f86bd94206fe" providerId="ADAL" clId="{5528115C-858C-446A-AB51-33B6672FD93E}" dt="2021-10-08T17:27:25.913" v="900" actId="14100"/>
          <ac:picMkLst>
            <pc:docMk/>
            <pc:sldMk cId="239266800" sldId="315"/>
            <ac:picMk id="4" creationId="{2C34D172-C92E-4867-99BD-5A9CCC1D89AF}"/>
          </ac:picMkLst>
        </pc:picChg>
      </pc:sldChg>
      <pc:sldChg chg="add del">
        <pc:chgData name="Nguyen Bui Trong Tin" userId="e8b171ad-d98b-49d5-bbe6-f86bd94206fe" providerId="ADAL" clId="{5528115C-858C-446A-AB51-33B6672FD93E}" dt="2021-10-08T16:19:07.556" v="284" actId="47"/>
        <pc:sldMkLst>
          <pc:docMk/>
          <pc:sldMk cId="2754328785" sldId="315"/>
        </pc:sldMkLst>
      </pc:sldChg>
      <pc:sldChg chg="addSp modSp add mod">
        <pc:chgData name="Nguyen Bui Trong Tin" userId="e8b171ad-d98b-49d5-bbe6-f86bd94206fe" providerId="ADAL" clId="{5528115C-858C-446A-AB51-33B6672FD93E}" dt="2021-10-08T17:27:37.803" v="903" actId="14100"/>
        <pc:sldMkLst>
          <pc:docMk/>
          <pc:sldMk cId="272495541" sldId="316"/>
        </pc:sldMkLst>
        <pc:picChg chg="add mod">
          <ac:chgData name="Nguyen Bui Trong Tin" userId="e8b171ad-d98b-49d5-bbe6-f86bd94206fe" providerId="ADAL" clId="{5528115C-858C-446A-AB51-33B6672FD93E}" dt="2021-10-08T17:27:37.803" v="903" actId="14100"/>
          <ac:picMkLst>
            <pc:docMk/>
            <pc:sldMk cId="272495541" sldId="316"/>
            <ac:picMk id="4" creationId="{F062D6C4-D19C-4AB9-A580-D3E397ADC74C}"/>
          </ac:picMkLst>
        </pc:picChg>
      </pc:sldChg>
      <pc:sldChg chg="add del">
        <pc:chgData name="Nguyen Bui Trong Tin" userId="e8b171ad-d98b-49d5-bbe6-f86bd94206fe" providerId="ADAL" clId="{5528115C-858C-446A-AB51-33B6672FD93E}" dt="2021-10-08T16:19:07.556" v="284" actId="47"/>
        <pc:sldMkLst>
          <pc:docMk/>
          <pc:sldMk cId="1231013522" sldId="316"/>
        </pc:sldMkLst>
      </pc:sldChg>
      <pc:sldChg chg="add">
        <pc:chgData name="Nguyen Bui Trong Tin" userId="e8b171ad-d98b-49d5-bbe6-f86bd94206fe" providerId="ADAL" clId="{5528115C-858C-446A-AB51-33B6672FD93E}" dt="2021-10-08T16:19:09.934" v="287"/>
        <pc:sldMkLst>
          <pc:docMk/>
          <pc:sldMk cId="296998797" sldId="317"/>
        </pc:sldMkLst>
      </pc:sldChg>
      <pc:sldChg chg="add del">
        <pc:chgData name="Nguyen Bui Trong Tin" userId="e8b171ad-d98b-49d5-bbe6-f86bd94206fe" providerId="ADAL" clId="{5528115C-858C-446A-AB51-33B6672FD93E}" dt="2021-10-08T16:19:07.556" v="284" actId="47"/>
        <pc:sldMkLst>
          <pc:docMk/>
          <pc:sldMk cId="975463554" sldId="317"/>
        </pc:sldMkLst>
      </pc:sldChg>
      <pc:sldChg chg="add del">
        <pc:chgData name="Nguyen Bui Trong Tin" userId="e8b171ad-d98b-49d5-bbe6-f86bd94206fe" providerId="ADAL" clId="{5528115C-858C-446A-AB51-33B6672FD93E}" dt="2021-10-08T16:19:07.556" v="284" actId="47"/>
        <pc:sldMkLst>
          <pc:docMk/>
          <pc:sldMk cId="1620104151" sldId="318"/>
        </pc:sldMkLst>
      </pc:sldChg>
      <pc:sldChg chg="add">
        <pc:chgData name="Nguyen Bui Trong Tin" userId="e8b171ad-d98b-49d5-bbe6-f86bd94206fe" providerId="ADAL" clId="{5528115C-858C-446A-AB51-33B6672FD93E}" dt="2021-10-08T16:19:10.152" v="288"/>
        <pc:sldMkLst>
          <pc:docMk/>
          <pc:sldMk cId="1805847483" sldId="318"/>
        </pc:sldMkLst>
      </pc:sldChg>
      <pc:sldChg chg="add del">
        <pc:chgData name="Nguyen Bui Trong Tin" userId="e8b171ad-d98b-49d5-bbe6-f86bd94206fe" providerId="ADAL" clId="{5528115C-858C-446A-AB51-33B6672FD93E}" dt="2021-10-08T16:19:07.556" v="284" actId="47"/>
        <pc:sldMkLst>
          <pc:docMk/>
          <pc:sldMk cId="791318932" sldId="319"/>
        </pc:sldMkLst>
      </pc:sldChg>
      <pc:sldChg chg="add">
        <pc:chgData name="Nguyen Bui Trong Tin" userId="e8b171ad-d98b-49d5-bbe6-f86bd94206fe" providerId="ADAL" clId="{5528115C-858C-446A-AB51-33B6672FD93E}" dt="2021-10-08T16:19:10.337" v="289"/>
        <pc:sldMkLst>
          <pc:docMk/>
          <pc:sldMk cId="1820774670" sldId="319"/>
        </pc:sldMkLst>
      </pc:sldChg>
      <pc:sldChg chg="add del">
        <pc:chgData name="Nguyen Bui Trong Tin" userId="e8b171ad-d98b-49d5-bbe6-f86bd94206fe" providerId="ADAL" clId="{5528115C-858C-446A-AB51-33B6672FD93E}" dt="2021-10-08T16:19:07.556" v="284" actId="47"/>
        <pc:sldMkLst>
          <pc:docMk/>
          <pc:sldMk cId="1418995045" sldId="320"/>
        </pc:sldMkLst>
      </pc:sldChg>
      <pc:sldChg chg="addSp modSp add mod modNotesTx">
        <pc:chgData name="Nguyen Bui Trong Tin" userId="e8b171ad-d98b-49d5-bbe6-f86bd94206fe" providerId="ADAL" clId="{5528115C-858C-446A-AB51-33B6672FD93E}" dt="2021-10-11T16:25:27.781" v="1145" actId="20577"/>
        <pc:sldMkLst>
          <pc:docMk/>
          <pc:sldMk cId="1772055051" sldId="320"/>
        </pc:sldMkLst>
        <pc:spChg chg="mod">
          <ac:chgData name="Nguyen Bui Trong Tin" userId="e8b171ad-d98b-49d5-bbe6-f86bd94206fe" providerId="ADAL" clId="{5528115C-858C-446A-AB51-33B6672FD93E}" dt="2021-10-11T16:25:27.781" v="1145" actId="20577"/>
          <ac:spMkLst>
            <pc:docMk/>
            <pc:sldMk cId="1772055051" sldId="32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6:53:56.717" v="489" actId="14100"/>
          <ac:picMkLst>
            <pc:docMk/>
            <pc:sldMk cId="1772055051" sldId="320"/>
            <ac:picMk id="4" creationId="{8B02BBBB-C34A-4E76-BD89-5CF5337A7895}"/>
          </ac:picMkLst>
        </pc:picChg>
        <pc:picChg chg="add mod">
          <ac:chgData name="Nguyen Bui Trong Tin" userId="e8b171ad-d98b-49d5-bbe6-f86bd94206fe" providerId="ADAL" clId="{5528115C-858C-446A-AB51-33B6672FD93E}" dt="2021-10-08T16:54:13.094" v="492" actId="14100"/>
          <ac:picMkLst>
            <pc:docMk/>
            <pc:sldMk cId="1772055051" sldId="320"/>
            <ac:picMk id="6" creationId="{6D9E88BF-D788-4171-BCFC-27ECF09D3589}"/>
          </ac:picMkLst>
        </pc:picChg>
      </pc:sldChg>
      <pc:sldChg chg="add del">
        <pc:chgData name="Nguyen Bui Trong Tin" userId="e8b171ad-d98b-49d5-bbe6-f86bd94206fe" providerId="ADAL" clId="{5528115C-858C-446A-AB51-33B6672FD93E}" dt="2021-10-08T16:19:07.556" v="284" actId="47"/>
        <pc:sldMkLst>
          <pc:docMk/>
          <pc:sldMk cId="1583355754" sldId="321"/>
        </pc:sldMkLst>
      </pc:sldChg>
      <pc:sldChg chg="add del">
        <pc:chgData name="Nguyen Bui Trong Tin" userId="e8b171ad-d98b-49d5-bbe6-f86bd94206fe" providerId="ADAL" clId="{5528115C-858C-446A-AB51-33B6672FD93E}" dt="2021-10-08T16:54:57.561" v="513" actId="47"/>
        <pc:sldMkLst>
          <pc:docMk/>
          <pc:sldMk cId="3133347097" sldId="321"/>
        </pc:sldMkLst>
      </pc:sldChg>
      <pc:sldChg chg="add del">
        <pc:chgData name="Nguyen Bui Trong Tin" userId="e8b171ad-d98b-49d5-bbe6-f86bd94206fe" providerId="ADAL" clId="{5528115C-858C-446A-AB51-33B6672FD93E}" dt="2021-10-08T16:54:57.561" v="513" actId="47"/>
        <pc:sldMkLst>
          <pc:docMk/>
          <pc:sldMk cId="2676431794" sldId="322"/>
        </pc:sldMkLst>
      </pc:sldChg>
      <pc:sldChg chg="add del">
        <pc:chgData name="Nguyen Bui Trong Tin" userId="e8b171ad-d98b-49d5-bbe6-f86bd94206fe" providerId="ADAL" clId="{5528115C-858C-446A-AB51-33B6672FD93E}" dt="2021-10-08T16:54:57.561" v="513" actId="47"/>
        <pc:sldMkLst>
          <pc:docMk/>
          <pc:sldMk cId="3367352271" sldId="323"/>
        </pc:sldMkLst>
      </pc:sldChg>
      <pc:sldChg chg="add del">
        <pc:chgData name="Nguyen Bui Trong Tin" userId="e8b171ad-d98b-49d5-bbe6-f86bd94206fe" providerId="ADAL" clId="{5528115C-858C-446A-AB51-33B6672FD93E}" dt="2021-10-08T16:57:42.101" v="528" actId="47"/>
        <pc:sldMkLst>
          <pc:docMk/>
          <pc:sldMk cId="335562732" sldId="324"/>
        </pc:sldMkLst>
      </pc:sldChg>
      <pc:sldChg chg="add del">
        <pc:chgData name="Nguyen Bui Trong Tin" userId="e8b171ad-d98b-49d5-bbe6-f86bd94206fe" providerId="ADAL" clId="{5528115C-858C-446A-AB51-33B6672FD93E}" dt="2021-10-08T16:57:42.101" v="528" actId="47"/>
        <pc:sldMkLst>
          <pc:docMk/>
          <pc:sldMk cId="1939583794" sldId="325"/>
        </pc:sldMkLst>
      </pc:sldChg>
      <pc:sldChg chg="add del">
        <pc:chgData name="Nguyen Bui Trong Tin" userId="e8b171ad-d98b-49d5-bbe6-f86bd94206fe" providerId="ADAL" clId="{5528115C-858C-446A-AB51-33B6672FD93E}" dt="2021-10-08T16:57:42.101" v="528" actId="47"/>
        <pc:sldMkLst>
          <pc:docMk/>
          <pc:sldMk cId="3948866579" sldId="326"/>
        </pc:sldMkLst>
      </pc:sldChg>
      <pc:sldChg chg="add del">
        <pc:chgData name="Nguyen Bui Trong Tin" userId="e8b171ad-d98b-49d5-bbe6-f86bd94206fe" providerId="ADAL" clId="{5528115C-858C-446A-AB51-33B6672FD93E}" dt="2021-10-08T16:57:42.101" v="528" actId="47"/>
        <pc:sldMkLst>
          <pc:docMk/>
          <pc:sldMk cId="1485806511" sldId="327"/>
        </pc:sldMkLst>
      </pc:sldChg>
      <pc:sldChg chg="addSp modSp add mod">
        <pc:chgData name="Nguyen Bui Trong Tin" userId="e8b171ad-d98b-49d5-bbe6-f86bd94206fe" providerId="ADAL" clId="{5528115C-858C-446A-AB51-33B6672FD93E}" dt="2021-10-11T16:27:22.216" v="1259" actId="20577"/>
        <pc:sldMkLst>
          <pc:docMk/>
          <pc:sldMk cId="4015696466" sldId="328"/>
        </pc:sldMkLst>
        <pc:spChg chg="mod">
          <ac:chgData name="Nguyen Bui Trong Tin" userId="e8b171ad-d98b-49d5-bbe6-f86bd94206fe" providerId="ADAL" clId="{5528115C-858C-446A-AB51-33B6672FD93E}" dt="2021-10-11T16:27:22.216" v="1259" actId="20577"/>
          <ac:spMkLst>
            <pc:docMk/>
            <pc:sldMk cId="4015696466" sldId="32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6:59:28.707" v="578" actId="14100"/>
          <ac:picMkLst>
            <pc:docMk/>
            <pc:sldMk cId="4015696466" sldId="328"/>
            <ac:picMk id="4" creationId="{A528CF94-BE50-44C7-8BB5-AB5A6C221466}"/>
          </ac:picMkLst>
        </pc:picChg>
        <pc:picChg chg="add mod">
          <ac:chgData name="Nguyen Bui Trong Tin" userId="e8b171ad-d98b-49d5-bbe6-f86bd94206fe" providerId="ADAL" clId="{5528115C-858C-446A-AB51-33B6672FD93E}" dt="2021-10-08T16:59:45.261" v="592" actId="14100"/>
          <ac:picMkLst>
            <pc:docMk/>
            <pc:sldMk cId="4015696466" sldId="328"/>
            <ac:picMk id="6" creationId="{BDE6B1FF-491C-4247-82D7-97C5A64AB70A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1T16:28:46.847" v="1407" actId="20577"/>
        <pc:sldMkLst>
          <pc:docMk/>
          <pc:sldMk cId="3982872270" sldId="329"/>
        </pc:sldMkLst>
        <pc:spChg chg="mod">
          <ac:chgData name="Nguyen Bui Trong Tin" userId="e8b171ad-d98b-49d5-bbe6-f86bd94206fe" providerId="ADAL" clId="{5528115C-858C-446A-AB51-33B6672FD93E}" dt="2021-10-11T16:28:46.847" v="1407" actId="20577"/>
          <ac:spMkLst>
            <pc:docMk/>
            <pc:sldMk cId="3982872270" sldId="32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00:22.267" v="597" actId="1036"/>
          <ac:picMkLst>
            <pc:docMk/>
            <pc:sldMk cId="3982872270" sldId="329"/>
            <ac:picMk id="4" creationId="{19DFB731-7140-4335-8B45-BBC7EA7089B4}"/>
          </ac:picMkLst>
        </pc:picChg>
      </pc:sldChg>
      <pc:sldChg chg="add del">
        <pc:chgData name="Nguyen Bui Trong Tin" userId="e8b171ad-d98b-49d5-bbe6-f86bd94206fe" providerId="ADAL" clId="{5528115C-858C-446A-AB51-33B6672FD93E}" dt="2021-10-08T17:00:31.038" v="598" actId="47"/>
        <pc:sldMkLst>
          <pc:docMk/>
          <pc:sldMk cId="3877711307" sldId="330"/>
        </pc:sldMkLst>
      </pc:sldChg>
      <pc:sldChg chg="add del">
        <pc:chgData name="Nguyen Bui Trong Tin" userId="e8b171ad-d98b-49d5-bbe6-f86bd94206fe" providerId="ADAL" clId="{5528115C-858C-446A-AB51-33B6672FD93E}" dt="2021-10-08T17:00:32.466" v="599" actId="47"/>
        <pc:sldMkLst>
          <pc:docMk/>
          <pc:sldMk cId="1975068463" sldId="331"/>
        </pc:sldMkLst>
      </pc:sldChg>
      <pc:sldChg chg="addSp delSp modSp add mod">
        <pc:chgData name="Nguyen Bui Trong Tin" userId="e8b171ad-d98b-49d5-bbe6-f86bd94206fe" providerId="ADAL" clId="{5528115C-858C-446A-AB51-33B6672FD93E}" dt="2021-10-11T16:29:38.127" v="1478" actId="20577"/>
        <pc:sldMkLst>
          <pc:docMk/>
          <pc:sldMk cId="3829775340" sldId="332"/>
        </pc:sldMkLst>
        <pc:spChg chg="mod">
          <ac:chgData name="Nguyen Bui Trong Tin" userId="e8b171ad-d98b-49d5-bbe6-f86bd94206fe" providerId="ADAL" clId="{5528115C-858C-446A-AB51-33B6672FD93E}" dt="2021-10-11T16:29:38.127" v="1478" actId="20577"/>
          <ac:spMkLst>
            <pc:docMk/>
            <pc:sldMk cId="3829775340" sldId="332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5528115C-858C-446A-AB51-33B6672FD93E}" dt="2021-10-08T17:00:58.963" v="607" actId="22"/>
          <ac:spMkLst>
            <pc:docMk/>
            <pc:sldMk cId="3829775340" sldId="332"/>
            <ac:spMk id="4" creationId="{55AB4BC2-9932-4285-8643-3CC104207EE7}"/>
          </ac:spMkLst>
        </pc:spChg>
        <pc:spChg chg="add mod">
          <ac:chgData name="Nguyen Bui Trong Tin" userId="e8b171ad-d98b-49d5-bbe6-f86bd94206fe" providerId="ADAL" clId="{5528115C-858C-446A-AB51-33B6672FD93E}" dt="2021-10-08T17:01:16.611" v="611" actId="1076"/>
          <ac:spMkLst>
            <pc:docMk/>
            <pc:sldMk cId="3829775340" sldId="332"/>
            <ac:spMk id="6" creationId="{FDDAA91A-A36F-41A3-95DF-E3F6F1BA3473}"/>
          </ac:spMkLst>
        </pc:spChg>
      </pc:sldChg>
      <pc:sldChg chg="addSp modSp add mod">
        <pc:chgData name="Nguyen Bui Trong Tin" userId="e8b171ad-d98b-49d5-bbe6-f86bd94206fe" providerId="ADAL" clId="{5528115C-858C-446A-AB51-33B6672FD93E}" dt="2021-10-11T16:35:47.763" v="1777" actId="20577"/>
        <pc:sldMkLst>
          <pc:docMk/>
          <pc:sldMk cId="1100531668" sldId="333"/>
        </pc:sldMkLst>
        <pc:spChg chg="mod">
          <ac:chgData name="Nguyen Bui Trong Tin" userId="e8b171ad-d98b-49d5-bbe6-f86bd94206fe" providerId="ADAL" clId="{5528115C-858C-446A-AB51-33B6672FD93E}" dt="2021-10-11T16:35:47.763" v="1777" actId="20577"/>
          <ac:spMkLst>
            <pc:docMk/>
            <pc:sldMk cId="1100531668" sldId="333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5528115C-858C-446A-AB51-33B6672FD93E}" dt="2021-10-08T17:01:32.421" v="617" actId="1076"/>
          <ac:spMkLst>
            <pc:docMk/>
            <pc:sldMk cId="1100531668" sldId="333"/>
            <ac:spMk id="4" creationId="{353E82E7-B945-42A0-8299-476547C1D830}"/>
          </ac:spMkLst>
        </pc:spChg>
        <pc:picChg chg="add mod">
          <ac:chgData name="Nguyen Bui Trong Tin" userId="e8b171ad-d98b-49d5-bbe6-f86bd94206fe" providerId="ADAL" clId="{5528115C-858C-446A-AB51-33B6672FD93E}" dt="2021-10-11T16:35:05.484" v="1679" actId="1076"/>
          <ac:picMkLst>
            <pc:docMk/>
            <pc:sldMk cId="1100531668" sldId="333"/>
            <ac:picMk id="5" creationId="{4C634582-ADD2-4001-B3B6-E9FAF1A6CE32}"/>
          </ac:picMkLst>
        </pc:picChg>
      </pc:sldChg>
      <pc:sldChg chg="add del">
        <pc:chgData name="Nguyen Bui Trong Tin" userId="e8b171ad-d98b-49d5-bbe6-f86bd94206fe" providerId="ADAL" clId="{5528115C-858C-446A-AB51-33B6672FD93E}" dt="2021-10-08T17:01:35.174" v="618" actId="47"/>
        <pc:sldMkLst>
          <pc:docMk/>
          <pc:sldMk cId="149710805" sldId="334"/>
        </pc:sldMkLst>
      </pc:sldChg>
      <pc:sldChg chg="add del">
        <pc:chgData name="Nguyen Bui Trong Tin" userId="e8b171ad-d98b-49d5-bbe6-f86bd94206fe" providerId="ADAL" clId="{5528115C-858C-446A-AB51-33B6672FD93E}" dt="2021-10-08T17:01:35.174" v="618" actId="47"/>
        <pc:sldMkLst>
          <pc:docMk/>
          <pc:sldMk cId="1863204437" sldId="335"/>
        </pc:sldMkLst>
      </pc:sldChg>
      <pc:sldChg chg="addSp modSp add mod">
        <pc:chgData name="Nguyen Bui Trong Tin" userId="e8b171ad-d98b-49d5-bbe6-f86bd94206fe" providerId="ADAL" clId="{5528115C-858C-446A-AB51-33B6672FD93E}" dt="2021-10-11T16:36:03.366" v="1782" actId="20577"/>
        <pc:sldMkLst>
          <pc:docMk/>
          <pc:sldMk cId="1130989393" sldId="336"/>
        </pc:sldMkLst>
        <pc:spChg chg="mod">
          <ac:chgData name="Nguyen Bui Trong Tin" userId="e8b171ad-d98b-49d5-bbe6-f86bd94206fe" providerId="ADAL" clId="{5528115C-858C-446A-AB51-33B6672FD93E}" dt="2021-10-11T16:36:03.366" v="1782" actId="20577"/>
          <ac:spMkLst>
            <pc:docMk/>
            <pc:sldMk cId="1130989393" sldId="33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02:50.831" v="623" actId="1037"/>
          <ac:picMkLst>
            <pc:docMk/>
            <pc:sldMk cId="1130989393" sldId="336"/>
            <ac:picMk id="4" creationId="{4DD2822F-F73F-40BD-BC87-BECBE21B1F20}"/>
          </ac:picMkLst>
        </pc:picChg>
        <pc:picChg chg="add mod">
          <ac:chgData name="Nguyen Bui Trong Tin" userId="e8b171ad-d98b-49d5-bbe6-f86bd94206fe" providerId="ADAL" clId="{5528115C-858C-446A-AB51-33B6672FD93E}" dt="2021-10-08T17:03:07.098" v="625" actId="1076"/>
          <ac:picMkLst>
            <pc:docMk/>
            <pc:sldMk cId="1130989393" sldId="336"/>
            <ac:picMk id="6" creationId="{E34335B4-68D0-4345-9DB9-4F94AA918735}"/>
          </ac:picMkLst>
        </pc:picChg>
      </pc:sldChg>
      <pc:sldChg chg="addSp delSp modSp add mod">
        <pc:chgData name="Nguyen Bui Trong Tin" userId="e8b171ad-d98b-49d5-bbe6-f86bd94206fe" providerId="ADAL" clId="{5528115C-858C-446A-AB51-33B6672FD93E}" dt="2021-10-11T16:36:24.338" v="1794" actId="20577"/>
        <pc:sldMkLst>
          <pc:docMk/>
          <pc:sldMk cId="2583164046" sldId="337"/>
        </pc:sldMkLst>
        <pc:spChg chg="mod">
          <ac:chgData name="Nguyen Bui Trong Tin" userId="e8b171ad-d98b-49d5-bbe6-f86bd94206fe" providerId="ADAL" clId="{5528115C-858C-446A-AB51-33B6672FD93E}" dt="2021-10-11T16:36:24.338" v="1794" actId="20577"/>
          <ac:spMkLst>
            <pc:docMk/>
            <pc:sldMk cId="2583164046" sldId="33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03:45.489" v="633" actId="14100"/>
          <ac:picMkLst>
            <pc:docMk/>
            <pc:sldMk cId="2583164046" sldId="337"/>
            <ac:picMk id="4" creationId="{404C55ED-6A94-40DA-9444-45BFAACAEB6E}"/>
          </ac:picMkLst>
        </pc:picChg>
        <pc:picChg chg="add mod">
          <ac:chgData name="Nguyen Bui Trong Tin" userId="e8b171ad-d98b-49d5-bbe6-f86bd94206fe" providerId="ADAL" clId="{5528115C-858C-446A-AB51-33B6672FD93E}" dt="2021-10-08T17:03:39.978" v="632" actId="1076"/>
          <ac:picMkLst>
            <pc:docMk/>
            <pc:sldMk cId="2583164046" sldId="337"/>
            <ac:picMk id="6" creationId="{675943B1-6B7C-427D-80B6-B6F9F6D87862}"/>
          </ac:picMkLst>
        </pc:picChg>
        <pc:picChg chg="add del mod">
          <ac:chgData name="Nguyen Bui Trong Tin" userId="e8b171ad-d98b-49d5-bbe6-f86bd94206fe" providerId="ADAL" clId="{5528115C-858C-446A-AB51-33B6672FD93E}" dt="2021-10-08T17:04:59.427" v="638" actId="478"/>
          <ac:picMkLst>
            <pc:docMk/>
            <pc:sldMk cId="2583164046" sldId="337"/>
            <ac:picMk id="8" creationId="{5AA93A31-B6E5-40BB-82AD-23AE40716938}"/>
          </ac:picMkLst>
        </pc:picChg>
        <pc:picChg chg="add mod">
          <ac:chgData name="Nguyen Bui Trong Tin" userId="e8b171ad-d98b-49d5-bbe6-f86bd94206fe" providerId="ADAL" clId="{5528115C-858C-446A-AB51-33B6672FD93E}" dt="2021-10-08T17:05:11.945" v="641" actId="1076"/>
          <ac:picMkLst>
            <pc:docMk/>
            <pc:sldMk cId="2583164046" sldId="337"/>
            <ac:picMk id="10" creationId="{59B1579B-4110-4400-9D69-0BDEDF645446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1T16:36:49.300" v="1803" actId="20577"/>
        <pc:sldMkLst>
          <pc:docMk/>
          <pc:sldMk cId="3824632261" sldId="338"/>
        </pc:sldMkLst>
        <pc:spChg chg="mod">
          <ac:chgData name="Nguyen Bui Trong Tin" userId="e8b171ad-d98b-49d5-bbe6-f86bd94206fe" providerId="ADAL" clId="{5528115C-858C-446A-AB51-33B6672FD93E}" dt="2021-10-11T16:36:49.300" v="1803" actId="20577"/>
          <ac:spMkLst>
            <pc:docMk/>
            <pc:sldMk cId="3824632261" sldId="338"/>
            <ac:spMk id="3" creationId="{139D5992-74CA-4E5E-831D-1F8F99FB57FF}"/>
          </ac:spMkLst>
        </pc:spChg>
        <pc:picChg chg="add mod modCrop">
          <ac:chgData name="Nguyen Bui Trong Tin" userId="e8b171ad-d98b-49d5-bbe6-f86bd94206fe" providerId="ADAL" clId="{5528115C-858C-446A-AB51-33B6672FD93E}" dt="2021-10-08T17:05:54.463" v="650" actId="1076"/>
          <ac:picMkLst>
            <pc:docMk/>
            <pc:sldMk cId="3824632261" sldId="338"/>
            <ac:picMk id="4" creationId="{01BF1C88-E633-4DB4-81A8-50018E18C644}"/>
          </ac:picMkLst>
        </pc:picChg>
        <pc:picChg chg="add mod modCrop">
          <ac:chgData name="Nguyen Bui Trong Tin" userId="e8b171ad-d98b-49d5-bbe6-f86bd94206fe" providerId="ADAL" clId="{5528115C-858C-446A-AB51-33B6672FD93E}" dt="2021-10-08T17:05:56.455" v="651" actId="1076"/>
          <ac:picMkLst>
            <pc:docMk/>
            <pc:sldMk cId="3824632261" sldId="338"/>
            <ac:picMk id="6" creationId="{C1C3871F-3CD9-4E12-AC9D-ADEC97CC5651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1T16:36:57.432" v="1807" actId="20577"/>
        <pc:sldMkLst>
          <pc:docMk/>
          <pc:sldMk cId="2072430095" sldId="339"/>
        </pc:sldMkLst>
        <pc:spChg chg="mod">
          <ac:chgData name="Nguyen Bui Trong Tin" userId="e8b171ad-d98b-49d5-bbe6-f86bd94206fe" providerId="ADAL" clId="{5528115C-858C-446A-AB51-33B6672FD93E}" dt="2021-10-11T16:36:57.432" v="1807" actId="20577"/>
          <ac:spMkLst>
            <pc:docMk/>
            <pc:sldMk cId="2072430095" sldId="33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06:21.042" v="654" actId="14100"/>
          <ac:picMkLst>
            <pc:docMk/>
            <pc:sldMk cId="2072430095" sldId="339"/>
            <ac:picMk id="4" creationId="{A2864FE0-3C01-455B-AEB8-7023895BFACE}"/>
          </ac:picMkLst>
        </pc:picChg>
      </pc:sldChg>
      <pc:sldChg chg="addSp modSp add mod ord">
        <pc:chgData name="Nguyen Bui Trong Tin" userId="e8b171ad-d98b-49d5-bbe6-f86bd94206fe" providerId="ADAL" clId="{5528115C-858C-446A-AB51-33B6672FD93E}" dt="2021-10-11T16:37:10.027" v="1815" actId="20577"/>
        <pc:sldMkLst>
          <pc:docMk/>
          <pc:sldMk cId="2864315572" sldId="340"/>
        </pc:sldMkLst>
        <pc:spChg chg="mod">
          <ac:chgData name="Nguyen Bui Trong Tin" userId="e8b171ad-d98b-49d5-bbe6-f86bd94206fe" providerId="ADAL" clId="{5528115C-858C-446A-AB51-33B6672FD93E}" dt="2021-10-11T16:37:10.027" v="1815" actId="20577"/>
          <ac:spMkLst>
            <pc:docMk/>
            <pc:sldMk cId="2864315572" sldId="34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06:59.583" v="662" actId="1076"/>
          <ac:picMkLst>
            <pc:docMk/>
            <pc:sldMk cId="2864315572" sldId="340"/>
            <ac:picMk id="4" creationId="{230F5C88-A31B-4F6A-AE11-27A1ACC4AFA7}"/>
          </ac:picMkLst>
        </pc:picChg>
        <pc:picChg chg="add mod">
          <ac:chgData name="Nguyen Bui Trong Tin" userId="e8b171ad-d98b-49d5-bbe6-f86bd94206fe" providerId="ADAL" clId="{5528115C-858C-446A-AB51-33B6672FD93E}" dt="2021-10-08T17:07:49.073" v="665" actId="1076"/>
          <ac:picMkLst>
            <pc:docMk/>
            <pc:sldMk cId="2864315572" sldId="340"/>
            <ac:picMk id="6" creationId="{7C5707DE-3D2B-48FB-AC33-2910947DB1A2}"/>
          </ac:picMkLst>
        </pc:picChg>
      </pc:sldChg>
      <pc:sldChg chg="addSp modSp add mod ord setBg">
        <pc:chgData name="Nguyen Bui Trong Tin" userId="e8b171ad-d98b-49d5-bbe6-f86bd94206fe" providerId="ADAL" clId="{5528115C-858C-446A-AB51-33B6672FD93E}" dt="2021-10-11T17:15:13.077" v="2215" actId="20577"/>
        <pc:sldMkLst>
          <pc:docMk/>
          <pc:sldMk cId="116316522" sldId="341"/>
        </pc:sldMkLst>
        <pc:spChg chg="mod">
          <ac:chgData name="Nguyen Bui Trong Tin" userId="e8b171ad-d98b-49d5-bbe6-f86bd94206fe" providerId="ADAL" clId="{5528115C-858C-446A-AB51-33B6672FD93E}" dt="2021-10-11T17:15:13.077" v="2215" actId="20577"/>
          <ac:spMkLst>
            <pc:docMk/>
            <pc:sldMk cId="116316522" sldId="34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2:26.429" v="726" actId="14100"/>
          <ac:picMkLst>
            <pc:docMk/>
            <pc:sldMk cId="116316522" sldId="341"/>
            <ac:picMk id="4" creationId="{5FCC3BF7-2852-42BF-A647-C08CBB3A671A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6:44:33.157" v="2476" actId="20577"/>
        <pc:sldMkLst>
          <pc:docMk/>
          <pc:sldMk cId="3297399028" sldId="342"/>
        </pc:sldMkLst>
        <pc:spChg chg="mod">
          <ac:chgData name="Nguyen Bui Trong Tin" userId="e8b171ad-d98b-49d5-bbe6-f86bd94206fe" providerId="ADAL" clId="{5528115C-858C-446A-AB51-33B6672FD93E}" dt="2021-10-12T06:44:33.157" v="2476" actId="20577"/>
          <ac:spMkLst>
            <pc:docMk/>
            <pc:sldMk cId="3297399028" sldId="34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2:40.315" v="730" actId="14100"/>
          <ac:picMkLst>
            <pc:docMk/>
            <pc:sldMk cId="3297399028" sldId="342"/>
            <ac:picMk id="4" creationId="{329B2337-237F-455E-83AA-59A68D5041D1}"/>
          </ac:picMkLst>
        </pc:picChg>
      </pc:sldChg>
      <pc:sldChg chg="add del">
        <pc:chgData name="Nguyen Bui Trong Tin" userId="e8b171ad-d98b-49d5-bbe6-f86bd94206fe" providerId="ADAL" clId="{5528115C-858C-446A-AB51-33B6672FD93E}" dt="2021-10-08T17:13:13.043" v="735" actId="47"/>
        <pc:sldMkLst>
          <pc:docMk/>
          <pc:sldMk cId="2111711745" sldId="343"/>
        </pc:sldMkLst>
      </pc:sldChg>
      <pc:sldChg chg="addSp modSp add mod modNotesTx">
        <pc:chgData name="Nguyen Bui Trong Tin" userId="e8b171ad-d98b-49d5-bbe6-f86bd94206fe" providerId="ADAL" clId="{5528115C-858C-446A-AB51-33B6672FD93E}" dt="2021-10-12T07:00:21.473" v="2724" actId="20577"/>
        <pc:sldMkLst>
          <pc:docMk/>
          <pc:sldMk cId="2353248439" sldId="344"/>
        </pc:sldMkLst>
        <pc:spChg chg="mod">
          <ac:chgData name="Nguyen Bui Trong Tin" userId="e8b171ad-d98b-49d5-bbe6-f86bd94206fe" providerId="ADAL" clId="{5528115C-858C-446A-AB51-33B6672FD93E}" dt="2021-10-08T17:14:45.762" v="755" actId="14100"/>
          <ac:spMkLst>
            <pc:docMk/>
            <pc:sldMk cId="2353248439" sldId="34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4:48.020" v="756" actId="1076"/>
          <ac:picMkLst>
            <pc:docMk/>
            <pc:sldMk cId="2353248439" sldId="344"/>
            <ac:picMk id="4" creationId="{59721AFA-FEB5-49A0-A970-8C64030DF351}"/>
          </ac:picMkLst>
        </pc:picChg>
      </pc:sldChg>
      <pc:sldChg chg="addSp modSp add mod modNotesTx">
        <pc:chgData name="Nguyen Bui Trong Tin" userId="e8b171ad-d98b-49d5-bbe6-f86bd94206fe" providerId="ADAL" clId="{5528115C-858C-446A-AB51-33B6672FD93E}" dt="2021-10-12T07:01:44.191" v="2732" actId="20577"/>
        <pc:sldMkLst>
          <pc:docMk/>
          <pc:sldMk cId="1244560917" sldId="345"/>
        </pc:sldMkLst>
        <pc:picChg chg="add mod">
          <ac:chgData name="Nguyen Bui Trong Tin" userId="e8b171ad-d98b-49d5-bbe6-f86bd94206fe" providerId="ADAL" clId="{5528115C-858C-446A-AB51-33B6672FD93E}" dt="2021-10-08T17:15:05.656" v="759" actId="14100"/>
          <ac:picMkLst>
            <pc:docMk/>
            <pc:sldMk cId="1244560917" sldId="345"/>
            <ac:picMk id="4" creationId="{E29A4E12-D60E-4A45-89E0-94E41CC48A6D}"/>
          </ac:picMkLst>
        </pc:picChg>
      </pc:sldChg>
      <pc:sldChg chg="addSp delSp modSp add mod">
        <pc:chgData name="Nguyen Bui Trong Tin" userId="e8b171ad-d98b-49d5-bbe6-f86bd94206fe" providerId="ADAL" clId="{5528115C-858C-446A-AB51-33B6672FD93E}" dt="2021-10-12T07:01:56.962" v="2734" actId="20577"/>
        <pc:sldMkLst>
          <pc:docMk/>
          <pc:sldMk cId="1890119254" sldId="346"/>
        </pc:sldMkLst>
        <pc:spChg chg="mod">
          <ac:chgData name="Nguyen Bui Trong Tin" userId="e8b171ad-d98b-49d5-bbe6-f86bd94206fe" providerId="ADAL" clId="{5528115C-858C-446A-AB51-33B6672FD93E}" dt="2021-10-12T07:01:56.962" v="2734" actId="20577"/>
          <ac:spMkLst>
            <pc:docMk/>
            <pc:sldMk cId="1890119254" sldId="34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5:20.842" v="761" actId="1076"/>
          <ac:picMkLst>
            <pc:docMk/>
            <pc:sldMk cId="1890119254" sldId="346"/>
            <ac:picMk id="4" creationId="{8339E396-E538-4999-8B5A-92AEC29B3232}"/>
          </ac:picMkLst>
        </pc:picChg>
        <pc:picChg chg="add del mod">
          <ac:chgData name="Nguyen Bui Trong Tin" userId="e8b171ad-d98b-49d5-bbe6-f86bd94206fe" providerId="ADAL" clId="{5528115C-858C-446A-AB51-33B6672FD93E}" dt="2021-10-08T17:15:30.014" v="764" actId="21"/>
          <ac:picMkLst>
            <pc:docMk/>
            <pc:sldMk cId="1890119254" sldId="346"/>
            <ac:picMk id="6" creationId="{69FBD22F-7780-46EE-8589-1AC7E65F75AD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7:07:48.849" v="3026" actId="20577"/>
        <pc:sldMkLst>
          <pc:docMk/>
          <pc:sldMk cId="3109570199" sldId="347"/>
        </pc:sldMkLst>
        <pc:spChg chg="mod">
          <ac:chgData name="Nguyen Bui Trong Tin" userId="e8b171ad-d98b-49d5-bbe6-f86bd94206fe" providerId="ADAL" clId="{5528115C-858C-446A-AB51-33B6672FD93E}" dt="2021-10-12T07:07:48.849" v="3026" actId="20577"/>
          <ac:spMkLst>
            <pc:docMk/>
            <pc:sldMk cId="3109570199" sldId="34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5:33.069" v="766" actId="1076"/>
          <ac:picMkLst>
            <pc:docMk/>
            <pc:sldMk cId="3109570199" sldId="347"/>
            <ac:picMk id="4" creationId="{0C31C4B4-A0AB-4855-A5BE-6EFF1164D5C1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7:42:01.914" v="3356" actId="20577"/>
        <pc:sldMkLst>
          <pc:docMk/>
          <pc:sldMk cId="1232184122" sldId="348"/>
        </pc:sldMkLst>
        <pc:spChg chg="mod">
          <ac:chgData name="Nguyen Bui Trong Tin" userId="e8b171ad-d98b-49d5-bbe6-f86bd94206fe" providerId="ADAL" clId="{5528115C-858C-446A-AB51-33B6672FD93E}" dt="2021-10-12T07:42:01.914" v="3356" actId="20577"/>
          <ac:spMkLst>
            <pc:docMk/>
            <pc:sldMk cId="1232184122" sldId="34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5:59.740" v="769" actId="14100"/>
          <ac:picMkLst>
            <pc:docMk/>
            <pc:sldMk cId="1232184122" sldId="348"/>
            <ac:picMk id="4" creationId="{9261D197-F524-4406-B0A9-C14B58EAB7BB}"/>
          </ac:picMkLst>
        </pc:picChg>
        <pc:picChg chg="add mod">
          <ac:chgData name="Nguyen Bui Trong Tin" userId="e8b171ad-d98b-49d5-bbe6-f86bd94206fe" providerId="ADAL" clId="{5528115C-858C-446A-AB51-33B6672FD93E}" dt="2021-10-12T07:41:41.278" v="3351" actId="1076"/>
          <ac:picMkLst>
            <pc:docMk/>
            <pc:sldMk cId="1232184122" sldId="348"/>
            <ac:picMk id="5" creationId="{FC22DE06-782C-4356-8BE6-819BA270DA4C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7:42:41.578" v="3397" actId="20577"/>
        <pc:sldMkLst>
          <pc:docMk/>
          <pc:sldMk cId="1087767885" sldId="349"/>
        </pc:sldMkLst>
        <pc:spChg chg="mod">
          <ac:chgData name="Nguyen Bui Trong Tin" userId="e8b171ad-d98b-49d5-bbe6-f86bd94206fe" providerId="ADAL" clId="{5528115C-858C-446A-AB51-33B6672FD93E}" dt="2021-10-12T07:42:41.578" v="3397" actId="20577"/>
          <ac:spMkLst>
            <pc:docMk/>
            <pc:sldMk cId="1087767885" sldId="34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6:12.232" v="772" actId="14100"/>
          <ac:picMkLst>
            <pc:docMk/>
            <pc:sldMk cId="1087767885" sldId="349"/>
            <ac:picMk id="4" creationId="{4F245B08-C667-40B8-BCDC-4FE075CB57C9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7:44:38.248" v="3544" actId="20577"/>
        <pc:sldMkLst>
          <pc:docMk/>
          <pc:sldMk cId="3579303468" sldId="350"/>
        </pc:sldMkLst>
        <pc:spChg chg="mod">
          <ac:chgData name="Nguyen Bui Trong Tin" userId="e8b171ad-d98b-49d5-bbe6-f86bd94206fe" providerId="ADAL" clId="{5528115C-858C-446A-AB51-33B6672FD93E}" dt="2021-10-12T07:44:38.248" v="3544" actId="20577"/>
          <ac:spMkLst>
            <pc:docMk/>
            <pc:sldMk cId="3579303468" sldId="35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6:23.820" v="774" actId="1076"/>
          <ac:picMkLst>
            <pc:docMk/>
            <pc:sldMk cId="3579303468" sldId="350"/>
            <ac:picMk id="4" creationId="{F79822AD-97A0-4868-B7DB-33E0FE612FD6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00:51.833" v="3860" actId="20577"/>
        <pc:sldMkLst>
          <pc:docMk/>
          <pc:sldMk cId="890055512" sldId="351"/>
        </pc:sldMkLst>
        <pc:spChg chg="mod">
          <ac:chgData name="Nguyen Bui Trong Tin" userId="e8b171ad-d98b-49d5-bbe6-f86bd94206fe" providerId="ADAL" clId="{5528115C-858C-446A-AB51-33B6672FD93E}" dt="2021-10-12T08:00:51.833" v="3860" actId="20577"/>
          <ac:spMkLst>
            <pc:docMk/>
            <pc:sldMk cId="890055512" sldId="35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6:38.983" v="778" actId="14100"/>
          <ac:picMkLst>
            <pc:docMk/>
            <pc:sldMk cId="890055512" sldId="351"/>
            <ac:picMk id="4" creationId="{7094F454-1864-4393-894B-7FEEDB28679D}"/>
          </ac:picMkLst>
        </pc:picChg>
        <pc:picChg chg="add mod">
          <ac:chgData name="Nguyen Bui Trong Tin" userId="e8b171ad-d98b-49d5-bbe6-f86bd94206fe" providerId="ADAL" clId="{5528115C-858C-446A-AB51-33B6672FD93E}" dt="2021-10-08T17:16:52.462" v="782" actId="14100"/>
          <ac:picMkLst>
            <pc:docMk/>
            <pc:sldMk cId="890055512" sldId="351"/>
            <ac:picMk id="6" creationId="{5AE00CD1-2EF7-4976-9AF4-594C1A3005BD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02:02.060" v="3879" actId="20577"/>
        <pc:sldMkLst>
          <pc:docMk/>
          <pc:sldMk cId="1159918355" sldId="352"/>
        </pc:sldMkLst>
        <pc:spChg chg="mod">
          <ac:chgData name="Nguyen Bui Trong Tin" userId="e8b171ad-d98b-49d5-bbe6-f86bd94206fe" providerId="ADAL" clId="{5528115C-858C-446A-AB51-33B6672FD93E}" dt="2021-10-12T08:02:02.060" v="3879" actId="20577"/>
          <ac:spMkLst>
            <pc:docMk/>
            <pc:sldMk cId="1159918355" sldId="35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8:29.368" v="784" actId="1076"/>
          <ac:picMkLst>
            <pc:docMk/>
            <pc:sldMk cId="1159918355" sldId="352"/>
            <ac:picMk id="4" creationId="{8819FF87-3E88-4FAA-9B75-094E3C134A54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02:30.597" v="3891" actId="20577"/>
        <pc:sldMkLst>
          <pc:docMk/>
          <pc:sldMk cId="473422252" sldId="353"/>
        </pc:sldMkLst>
        <pc:spChg chg="mod">
          <ac:chgData name="Nguyen Bui Trong Tin" userId="e8b171ad-d98b-49d5-bbe6-f86bd94206fe" providerId="ADAL" clId="{5528115C-858C-446A-AB51-33B6672FD93E}" dt="2021-10-12T08:02:30.597" v="3891" actId="20577"/>
          <ac:spMkLst>
            <pc:docMk/>
            <pc:sldMk cId="473422252" sldId="35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8:38.457" v="788" actId="14100"/>
          <ac:picMkLst>
            <pc:docMk/>
            <pc:sldMk cId="473422252" sldId="353"/>
            <ac:picMk id="4" creationId="{E5F322A3-598D-49DB-806D-AD5AE796AFE3}"/>
          </ac:picMkLst>
        </pc:picChg>
        <pc:picChg chg="add mod">
          <ac:chgData name="Nguyen Bui Trong Tin" userId="e8b171ad-d98b-49d5-bbe6-f86bd94206fe" providerId="ADAL" clId="{5528115C-858C-446A-AB51-33B6672FD93E}" dt="2021-10-08T17:18:44.302" v="790" actId="1076"/>
          <ac:picMkLst>
            <pc:docMk/>
            <pc:sldMk cId="473422252" sldId="353"/>
            <ac:picMk id="6" creationId="{F95BF00A-BD28-4367-BEF5-AA63E6CC90DE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03:15.849" v="3933" actId="20577"/>
        <pc:sldMkLst>
          <pc:docMk/>
          <pc:sldMk cId="1544571145" sldId="354"/>
        </pc:sldMkLst>
        <pc:spChg chg="mod">
          <ac:chgData name="Nguyen Bui Trong Tin" userId="e8b171ad-d98b-49d5-bbe6-f86bd94206fe" providerId="ADAL" clId="{5528115C-858C-446A-AB51-33B6672FD93E}" dt="2021-10-12T08:03:15.849" v="3933" actId="20577"/>
          <ac:spMkLst>
            <pc:docMk/>
            <pc:sldMk cId="1544571145" sldId="35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8:52.354" v="792" actId="1076"/>
          <ac:picMkLst>
            <pc:docMk/>
            <pc:sldMk cId="1544571145" sldId="354"/>
            <ac:picMk id="4" creationId="{4D3B1B58-4A71-4B34-B850-40CDEAAF015C}"/>
          </ac:picMkLst>
        </pc:picChg>
      </pc:sldChg>
      <pc:sldChg chg="addSp modSp add mod setBg">
        <pc:chgData name="Nguyen Bui Trong Tin" userId="e8b171ad-d98b-49d5-bbe6-f86bd94206fe" providerId="ADAL" clId="{5528115C-858C-446A-AB51-33B6672FD93E}" dt="2021-10-12T08:24:14.387" v="4289"/>
        <pc:sldMkLst>
          <pc:docMk/>
          <pc:sldMk cId="1675490086" sldId="355"/>
        </pc:sldMkLst>
        <pc:spChg chg="mod">
          <ac:chgData name="Nguyen Bui Trong Tin" userId="e8b171ad-d98b-49d5-bbe6-f86bd94206fe" providerId="ADAL" clId="{5528115C-858C-446A-AB51-33B6672FD93E}" dt="2021-10-12T08:24:06.882" v="4288" actId="20577"/>
          <ac:spMkLst>
            <pc:docMk/>
            <pc:sldMk cId="1675490086" sldId="35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8:59.338" v="794" actId="1076"/>
          <ac:picMkLst>
            <pc:docMk/>
            <pc:sldMk cId="1675490086" sldId="355"/>
            <ac:picMk id="4" creationId="{A72F75BC-A87A-4957-8DE2-E6AC24CB8C1F}"/>
          </ac:picMkLst>
        </pc:picChg>
        <pc:picChg chg="add mod">
          <ac:chgData name="Nguyen Bui Trong Tin" userId="e8b171ad-d98b-49d5-bbe6-f86bd94206fe" providerId="ADAL" clId="{5528115C-858C-446A-AB51-33B6672FD93E}" dt="2021-10-12T08:11:16.861" v="3979" actId="14100"/>
          <ac:picMkLst>
            <pc:docMk/>
            <pc:sldMk cId="1675490086" sldId="355"/>
            <ac:picMk id="5" creationId="{2011C447-9C80-4837-91D6-014696D1ED45}"/>
          </ac:picMkLst>
        </pc:picChg>
      </pc:sldChg>
      <pc:sldChg chg="add">
        <pc:chgData name="Nguyen Bui Trong Tin" userId="e8b171ad-d98b-49d5-bbe6-f86bd94206fe" providerId="ADAL" clId="{5528115C-858C-446A-AB51-33B6672FD93E}" dt="2021-10-08T16:19:26.478" v="299"/>
        <pc:sldMkLst>
          <pc:docMk/>
          <pc:sldMk cId="4123966625" sldId="356"/>
        </pc:sldMkLst>
      </pc:sldChg>
      <pc:sldChg chg="add">
        <pc:chgData name="Nguyen Bui Trong Tin" userId="e8b171ad-d98b-49d5-bbe6-f86bd94206fe" providerId="ADAL" clId="{5528115C-858C-446A-AB51-33B6672FD93E}" dt="2021-10-08T16:19:26.478" v="299"/>
        <pc:sldMkLst>
          <pc:docMk/>
          <pc:sldMk cId="314552110" sldId="357"/>
        </pc:sldMkLst>
      </pc:sldChg>
      <pc:sldChg chg="add">
        <pc:chgData name="Nguyen Bui Trong Tin" userId="e8b171ad-d98b-49d5-bbe6-f86bd94206fe" providerId="ADAL" clId="{5528115C-858C-446A-AB51-33B6672FD93E}" dt="2021-10-08T16:19:26.478" v="299"/>
        <pc:sldMkLst>
          <pc:docMk/>
          <pc:sldMk cId="1655321919" sldId="358"/>
        </pc:sldMkLst>
      </pc:sldChg>
      <pc:sldChg chg="add">
        <pc:chgData name="Nguyen Bui Trong Tin" userId="e8b171ad-d98b-49d5-bbe6-f86bd94206fe" providerId="ADAL" clId="{5528115C-858C-446A-AB51-33B6672FD93E}" dt="2021-10-08T16:19:26.478" v="299"/>
        <pc:sldMkLst>
          <pc:docMk/>
          <pc:sldMk cId="2261555789" sldId="359"/>
        </pc:sldMkLst>
      </pc:sldChg>
      <pc:sldChg chg="addSp modSp add mod setBg">
        <pc:chgData name="Nguyen Bui Trong Tin" userId="e8b171ad-d98b-49d5-bbe6-f86bd94206fe" providerId="ADAL" clId="{5528115C-858C-446A-AB51-33B6672FD93E}" dt="2021-10-12T08:44:40.697" v="4833"/>
        <pc:sldMkLst>
          <pc:docMk/>
          <pc:sldMk cId="199854392" sldId="360"/>
        </pc:sldMkLst>
        <pc:spChg chg="mod">
          <ac:chgData name="Nguyen Bui Trong Tin" userId="e8b171ad-d98b-49d5-bbe6-f86bd94206fe" providerId="ADAL" clId="{5528115C-858C-446A-AB51-33B6672FD93E}" dt="2021-10-12T08:44:21.297" v="4832" actId="20577"/>
          <ac:spMkLst>
            <pc:docMk/>
            <pc:sldMk cId="199854392" sldId="3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0:11.482" v="816" actId="1076"/>
          <ac:picMkLst>
            <pc:docMk/>
            <pc:sldMk cId="199854392" sldId="360"/>
            <ac:picMk id="4" creationId="{946C336C-8FEF-4454-8BFE-9500AB4AAE97}"/>
          </ac:picMkLst>
        </pc:picChg>
        <pc:picChg chg="add mod">
          <ac:chgData name="Nguyen Bui Trong Tin" userId="e8b171ad-d98b-49d5-bbe6-f86bd94206fe" providerId="ADAL" clId="{5528115C-858C-446A-AB51-33B6672FD93E}" dt="2021-10-12T08:31:00.571" v="4586" actId="1076"/>
          <ac:picMkLst>
            <pc:docMk/>
            <pc:sldMk cId="199854392" sldId="360"/>
            <ac:picMk id="5" creationId="{AA76CBE4-167A-4359-BA75-7EAD01648B45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26:45.410" v="4365" actId="20577"/>
        <pc:sldMkLst>
          <pc:docMk/>
          <pc:sldMk cId="1758459639" sldId="361"/>
        </pc:sldMkLst>
        <pc:spChg chg="mod">
          <ac:chgData name="Nguyen Bui Trong Tin" userId="e8b171ad-d98b-49d5-bbe6-f86bd94206fe" providerId="ADAL" clId="{5528115C-858C-446A-AB51-33B6672FD93E}" dt="2021-10-12T08:26:45.410" v="4365" actId="20577"/>
          <ac:spMkLst>
            <pc:docMk/>
            <pc:sldMk cId="1758459639" sldId="3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0:20.543" v="818" actId="1076"/>
          <ac:picMkLst>
            <pc:docMk/>
            <pc:sldMk cId="1758459639" sldId="361"/>
            <ac:picMk id="4" creationId="{BADD849D-9AC6-4A52-88E1-78E53EEE7ABC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27:30.142" v="4400" actId="20577"/>
        <pc:sldMkLst>
          <pc:docMk/>
          <pc:sldMk cId="1142117572" sldId="362"/>
        </pc:sldMkLst>
        <pc:spChg chg="mod">
          <ac:chgData name="Nguyen Bui Trong Tin" userId="e8b171ad-d98b-49d5-bbe6-f86bd94206fe" providerId="ADAL" clId="{5528115C-858C-446A-AB51-33B6672FD93E}" dt="2021-10-12T08:27:30.142" v="4400" actId="20577"/>
          <ac:spMkLst>
            <pc:docMk/>
            <pc:sldMk cId="1142117572" sldId="36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0:31.182" v="820" actId="1076"/>
          <ac:picMkLst>
            <pc:docMk/>
            <pc:sldMk cId="1142117572" sldId="362"/>
            <ac:picMk id="4" creationId="{E67062B6-FB2A-4C7F-97E6-32F1AF238434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29:06.034" v="4577" actId="20577"/>
        <pc:sldMkLst>
          <pc:docMk/>
          <pc:sldMk cId="1772174732" sldId="363"/>
        </pc:sldMkLst>
        <pc:spChg chg="mod">
          <ac:chgData name="Nguyen Bui Trong Tin" userId="e8b171ad-d98b-49d5-bbe6-f86bd94206fe" providerId="ADAL" clId="{5528115C-858C-446A-AB51-33B6672FD93E}" dt="2021-10-12T08:29:06.034" v="4577" actId="20577"/>
          <ac:spMkLst>
            <pc:docMk/>
            <pc:sldMk cId="1772174732" sldId="3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0:42.160" v="823" actId="14100"/>
          <ac:picMkLst>
            <pc:docMk/>
            <pc:sldMk cId="1772174732" sldId="363"/>
            <ac:picMk id="4" creationId="{11468B2C-0203-4B23-BA7F-15C4CD41CA59}"/>
          </ac:picMkLst>
        </pc:picChg>
        <pc:picChg chg="add mod">
          <ac:chgData name="Nguyen Bui Trong Tin" userId="e8b171ad-d98b-49d5-bbe6-f86bd94206fe" providerId="ADAL" clId="{5528115C-858C-446A-AB51-33B6672FD93E}" dt="2021-10-08T17:20:50.268" v="825" actId="1076"/>
          <ac:picMkLst>
            <pc:docMk/>
            <pc:sldMk cId="1772174732" sldId="363"/>
            <ac:picMk id="6" creationId="{07154B9B-830C-48D1-B155-A1816E884BA9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48:23.382" v="5206" actId="20577"/>
        <pc:sldMkLst>
          <pc:docMk/>
          <pc:sldMk cId="105249647" sldId="364"/>
        </pc:sldMkLst>
        <pc:spChg chg="mod">
          <ac:chgData name="Nguyen Bui Trong Tin" userId="e8b171ad-d98b-49d5-bbe6-f86bd94206fe" providerId="ADAL" clId="{5528115C-858C-446A-AB51-33B6672FD93E}" dt="2021-10-12T08:48:23.382" v="5206" actId="20577"/>
          <ac:spMkLst>
            <pc:docMk/>
            <pc:sldMk cId="105249647" sldId="36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1:08.138" v="828" actId="14100"/>
          <ac:picMkLst>
            <pc:docMk/>
            <pc:sldMk cId="105249647" sldId="364"/>
            <ac:picMk id="4" creationId="{EC849E79-9E64-4C0C-B609-C57D93EE6F5C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50:09.105" v="5314" actId="20577"/>
        <pc:sldMkLst>
          <pc:docMk/>
          <pc:sldMk cId="2981421290" sldId="365"/>
        </pc:sldMkLst>
        <pc:spChg chg="mod">
          <ac:chgData name="Nguyen Bui Trong Tin" userId="e8b171ad-d98b-49d5-bbe6-f86bd94206fe" providerId="ADAL" clId="{5528115C-858C-446A-AB51-33B6672FD93E}" dt="2021-10-12T08:50:09.105" v="5314" actId="20577"/>
          <ac:spMkLst>
            <pc:docMk/>
            <pc:sldMk cId="2981421290" sldId="36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1:19.849" v="831" actId="14100"/>
          <ac:picMkLst>
            <pc:docMk/>
            <pc:sldMk cId="2981421290" sldId="365"/>
            <ac:picMk id="4" creationId="{AACAE0F5-51ED-4933-832A-6CE5520F0E06}"/>
          </ac:picMkLst>
        </pc:picChg>
      </pc:sldChg>
      <pc:sldChg chg="addSp modSp add mod setBg">
        <pc:chgData name="Nguyen Bui Trong Tin" userId="e8b171ad-d98b-49d5-bbe6-f86bd94206fe" providerId="ADAL" clId="{5528115C-858C-446A-AB51-33B6672FD93E}" dt="2021-10-12T08:52:21.041" v="5347"/>
        <pc:sldMkLst>
          <pc:docMk/>
          <pc:sldMk cId="3896490164" sldId="366"/>
        </pc:sldMkLst>
        <pc:spChg chg="mod">
          <ac:chgData name="Nguyen Bui Trong Tin" userId="e8b171ad-d98b-49d5-bbe6-f86bd94206fe" providerId="ADAL" clId="{5528115C-858C-446A-AB51-33B6672FD93E}" dt="2021-10-12T08:52:06.272" v="5346" actId="20577"/>
          <ac:spMkLst>
            <pc:docMk/>
            <pc:sldMk cId="3896490164" sldId="36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1:34.689" v="837" actId="1036"/>
          <ac:picMkLst>
            <pc:docMk/>
            <pc:sldMk cId="3896490164" sldId="366"/>
            <ac:picMk id="4" creationId="{3400785E-2EC8-49DD-9C0D-635B91403C9E}"/>
          </ac:picMkLst>
        </pc:picChg>
      </pc:sldChg>
      <pc:sldChg chg="add del">
        <pc:chgData name="Nguyen Bui Trong Tin" userId="e8b171ad-d98b-49d5-bbe6-f86bd94206fe" providerId="ADAL" clId="{5528115C-858C-446A-AB51-33B6672FD93E}" dt="2021-10-08T17:21:39.065" v="838" actId="47"/>
        <pc:sldMkLst>
          <pc:docMk/>
          <pc:sldMk cId="2832915098" sldId="367"/>
        </pc:sldMkLst>
      </pc:sldChg>
      <pc:sldChg chg="addSp modSp add mod">
        <pc:chgData name="Nguyen Bui Trong Tin" userId="e8b171ad-d98b-49d5-bbe6-f86bd94206fe" providerId="ADAL" clId="{5528115C-858C-446A-AB51-33B6672FD93E}" dt="2021-10-12T08:53:03.049" v="5367" actId="20577"/>
        <pc:sldMkLst>
          <pc:docMk/>
          <pc:sldMk cId="218002826" sldId="368"/>
        </pc:sldMkLst>
        <pc:spChg chg="mod">
          <ac:chgData name="Nguyen Bui Trong Tin" userId="e8b171ad-d98b-49d5-bbe6-f86bd94206fe" providerId="ADAL" clId="{5528115C-858C-446A-AB51-33B6672FD93E}" dt="2021-10-12T08:53:03.049" v="5367" actId="20577"/>
          <ac:spMkLst>
            <pc:docMk/>
            <pc:sldMk cId="218002826" sldId="36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2:40.848" v="840" actId="1076"/>
          <ac:picMkLst>
            <pc:docMk/>
            <pc:sldMk cId="218002826" sldId="368"/>
            <ac:picMk id="4" creationId="{38BA910B-3C88-42E6-9AD4-598BA319B389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53:21.320" v="5379" actId="20577"/>
        <pc:sldMkLst>
          <pc:docMk/>
          <pc:sldMk cId="2802276416" sldId="369"/>
        </pc:sldMkLst>
        <pc:spChg chg="mod">
          <ac:chgData name="Nguyen Bui Trong Tin" userId="e8b171ad-d98b-49d5-bbe6-f86bd94206fe" providerId="ADAL" clId="{5528115C-858C-446A-AB51-33B6672FD93E}" dt="2021-10-12T08:53:21.320" v="5379" actId="20577"/>
          <ac:spMkLst>
            <pc:docMk/>
            <pc:sldMk cId="2802276416" sldId="3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2:50.322" v="843" actId="14100"/>
          <ac:picMkLst>
            <pc:docMk/>
            <pc:sldMk cId="2802276416" sldId="369"/>
            <ac:picMk id="4" creationId="{C83CEC86-9C5A-49D4-8A37-213FCF25C3BC}"/>
          </ac:picMkLst>
        </pc:picChg>
        <pc:picChg chg="add mod">
          <ac:chgData name="Nguyen Bui Trong Tin" userId="e8b171ad-d98b-49d5-bbe6-f86bd94206fe" providerId="ADAL" clId="{5528115C-858C-446A-AB51-33B6672FD93E}" dt="2021-10-08T17:22:59.084" v="845" actId="1076"/>
          <ac:picMkLst>
            <pc:docMk/>
            <pc:sldMk cId="2802276416" sldId="369"/>
            <ac:picMk id="6" creationId="{D8C01DD8-752F-409C-AFE0-DE5CF1144A04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54:43.960" v="5391" actId="20577"/>
        <pc:sldMkLst>
          <pc:docMk/>
          <pc:sldMk cId="1272165971" sldId="370"/>
        </pc:sldMkLst>
        <pc:spChg chg="mod">
          <ac:chgData name="Nguyen Bui Trong Tin" userId="e8b171ad-d98b-49d5-bbe6-f86bd94206fe" providerId="ADAL" clId="{5528115C-858C-446A-AB51-33B6672FD93E}" dt="2021-10-12T08:54:43.960" v="5391" actId="20577"/>
          <ac:spMkLst>
            <pc:docMk/>
            <pc:sldMk cId="1272165971" sldId="3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3:17.196" v="848" actId="1076"/>
          <ac:picMkLst>
            <pc:docMk/>
            <pc:sldMk cId="1272165971" sldId="370"/>
            <ac:picMk id="4" creationId="{441CCF4C-0F4F-437E-ACE5-BE774F7706E3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55:20.393" v="5404" actId="20577"/>
        <pc:sldMkLst>
          <pc:docMk/>
          <pc:sldMk cId="2015054936" sldId="371"/>
        </pc:sldMkLst>
        <pc:spChg chg="mod">
          <ac:chgData name="Nguyen Bui Trong Tin" userId="e8b171ad-d98b-49d5-bbe6-f86bd94206fe" providerId="ADAL" clId="{5528115C-858C-446A-AB51-33B6672FD93E}" dt="2021-10-12T08:55:20.393" v="5404" actId="20577"/>
          <ac:spMkLst>
            <pc:docMk/>
            <pc:sldMk cId="2015054936" sldId="37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3:23.926" v="850" actId="1076"/>
          <ac:picMkLst>
            <pc:docMk/>
            <pc:sldMk cId="2015054936" sldId="371"/>
            <ac:picMk id="4" creationId="{9A8DCA51-0320-486A-B39C-C885AF8E9F36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58:03.243" v="5458" actId="20577"/>
        <pc:sldMkLst>
          <pc:docMk/>
          <pc:sldMk cId="3326346742" sldId="372"/>
        </pc:sldMkLst>
        <pc:spChg chg="mod">
          <ac:chgData name="Nguyen Bui Trong Tin" userId="e8b171ad-d98b-49d5-bbe6-f86bd94206fe" providerId="ADAL" clId="{5528115C-858C-446A-AB51-33B6672FD93E}" dt="2021-10-12T08:58:03.243" v="5458" actId="20577"/>
          <ac:spMkLst>
            <pc:docMk/>
            <pc:sldMk cId="3326346742" sldId="37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4:07.454" v="852" actId="1076"/>
          <ac:picMkLst>
            <pc:docMk/>
            <pc:sldMk cId="3326346742" sldId="372"/>
            <ac:picMk id="4" creationId="{26588CC4-EF85-4ADE-8169-BDBAD20109D4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8:58:50.102" v="5474" actId="20577"/>
        <pc:sldMkLst>
          <pc:docMk/>
          <pc:sldMk cId="2206536799" sldId="373"/>
        </pc:sldMkLst>
        <pc:spChg chg="mod">
          <ac:chgData name="Nguyen Bui Trong Tin" userId="e8b171ad-d98b-49d5-bbe6-f86bd94206fe" providerId="ADAL" clId="{5528115C-858C-446A-AB51-33B6672FD93E}" dt="2021-10-12T08:58:50.102" v="5474" actId="20577"/>
          <ac:spMkLst>
            <pc:docMk/>
            <pc:sldMk cId="2206536799" sldId="37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4:14.415" v="854" actId="1076"/>
          <ac:picMkLst>
            <pc:docMk/>
            <pc:sldMk cId="2206536799" sldId="373"/>
            <ac:picMk id="4" creationId="{FC08A91D-A38B-49E9-82EF-A0C620771173}"/>
          </ac:picMkLst>
        </pc:picChg>
      </pc:sldChg>
      <pc:sldChg chg="addSp modSp add mod setBg">
        <pc:chgData name="Nguyen Bui Trong Tin" userId="e8b171ad-d98b-49d5-bbe6-f86bd94206fe" providerId="ADAL" clId="{5528115C-858C-446A-AB51-33B6672FD93E}" dt="2021-10-12T09:09:45.881" v="5644"/>
        <pc:sldMkLst>
          <pc:docMk/>
          <pc:sldMk cId="1145829024" sldId="374"/>
        </pc:sldMkLst>
        <pc:spChg chg="mod">
          <ac:chgData name="Nguyen Bui Trong Tin" userId="e8b171ad-d98b-49d5-bbe6-f86bd94206fe" providerId="ADAL" clId="{5528115C-858C-446A-AB51-33B6672FD93E}" dt="2021-10-12T09:09:39.720" v="5643" actId="20577"/>
          <ac:spMkLst>
            <pc:docMk/>
            <pc:sldMk cId="1145829024" sldId="3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4:24.342" v="856" actId="1076"/>
          <ac:picMkLst>
            <pc:docMk/>
            <pc:sldMk cId="1145829024" sldId="374"/>
            <ac:picMk id="4" creationId="{E058C7BF-375B-4495-A356-B4FE71C65771}"/>
          </ac:picMkLst>
        </pc:picChg>
        <pc:picChg chg="add mod">
          <ac:chgData name="Nguyen Bui Trong Tin" userId="e8b171ad-d98b-49d5-bbe6-f86bd94206fe" providerId="ADAL" clId="{5528115C-858C-446A-AB51-33B6672FD93E}" dt="2021-10-12T09:08:25.430" v="5487" actId="1076"/>
          <ac:picMkLst>
            <pc:docMk/>
            <pc:sldMk cId="1145829024" sldId="374"/>
            <ac:picMk id="5" creationId="{3FFC6C1D-89D8-46E5-8177-11384363B29C}"/>
          </ac:picMkLst>
        </pc:picChg>
      </pc:sldChg>
      <pc:sldChg chg="add del">
        <pc:chgData name="Nguyen Bui Trong Tin" userId="e8b171ad-d98b-49d5-bbe6-f86bd94206fe" providerId="ADAL" clId="{5528115C-858C-446A-AB51-33B6672FD93E}" dt="2021-10-08T17:24:41.625" v="857" actId="47"/>
        <pc:sldMkLst>
          <pc:docMk/>
          <pc:sldMk cId="2968285869" sldId="375"/>
        </pc:sldMkLst>
      </pc:sldChg>
      <pc:sldChg chg="addSp modSp add mod">
        <pc:chgData name="Nguyen Bui Trong Tin" userId="e8b171ad-d98b-49d5-bbe6-f86bd94206fe" providerId="ADAL" clId="{5528115C-858C-446A-AB51-33B6672FD93E}" dt="2021-10-12T09:17:52.378" v="5765" actId="20577"/>
        <pc:sldMkLst>
          <pc:docMk/>
          <pc:sldMk cId="2140734909" sldId="376"/>
        </pc:sldMkLst>
        <pc:spChg chg="mod">
          <ac:chgData name="Nguyen Bui Trong Tin" userId="e8b171ad-d98b-49d5-bbe6-f86bd94206fe" providerId="ADAL" clId="{5528115C-858C-446A-AB51-33B6672FD93E}" dt="2021-10-12T09:17:52.378" v="5765" actId="20577"/>
          <ac:spMkLst>
            <pc:docMk/>
            <pc:sldMk cId="2140734909" sldId="3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25:01.814" v="860" actId="14100"/>
          <ac:picMkLst>
            <pc:docMk/>
            <pc:sldMk cId="2140734909" sldId="376"/>
            <ac:picMk id="4" creationId="{10917682-EB5C-4987-94B9-6B7F1B11A8EC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9:23:09.543" v="5807" actId="20577"/>
        <pc:sldMkLst>
          <pc:docMk/>
          <pc:sldMk cId="3799524768" sldId="377"/>
        </pc:sldMkLst>
        <pc:spChg chg="mod">
          <ac:chgData name="Nguyen Bui Trong Tin" userId="e8b171ad-d98b-49d5-bbe6-f86bd94206fe" providerId="ADAL" clId="{5528115C-858C-446A-AB51-33B6672FD93E}" dt="2021-10-12T09:23:09.543" v="5807" actId="20577"/>
          <ac:spMkLst>
            <pc:docMk/>
            <pc:sldMk cId="3799524768" sldId="3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12T09:18:00.543" v="5766" actId="14100"/>
          <ac:picMkLst>
            <pc:docMk/>
            <pc:sldMk cId="3799524768" sldId="377"/>
            <ac:picMk id="4" creationId="{31506675-A473-4E68-A0E4-E9E8C3305CBE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9:33:36.401" v="5816" actId="20577"/>
        <pc:sldMkLst>
          <pc:docMk/>
          <pc:sldMk cId="1641293714" sldId="378"/>
        </pc:sldMkLst>
        <pc:spChg chg="mod">
          <ac:chgData name="Nguyen Bui Trong Tin" userId="e8b171ad-d98b-49d5-bbe6-f86bd94206fe" providerId="ADAL" clId="{5528115C-858C-446A-AB51-33B6672FD93E}" dt="2021-10-12T09:33:36.401" v="5816" actId="20577"/>
          <ac:spMkLst>
            <pc:docMk/>
            <pc:sldMk cId="1641293714" sldId="3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12T09:23:16.949" v="5808" actId="14100"/>
          <ac:picMkLst>
            <pc:docMk/>
            <pc:sldMk cId="1641293714" sldId="378"/>
            <ac:picMk id="4" creationId="{3245ED22-7393-4DB7-B210-EC31DAEC245B}"/>
          </ac:picMkLst>
        </pc:picChg>
      </pc:sldChg>
      <pc:sldChg chg="add">
        <pc:chgData name="Nguyen Bui Trong Tin" userId="e8b171ad-d98b-49d5-bbe6-f86bd94206fe" providerId="ADAL" clId="{5528115C-858C-446A-AB51-33B6672FD93E}" dt="2021-10-08T16:19:32.917" v="304"/>
        <pc:sldMkLst>
          <pc:docMk/>
          <pc:sldMk cId="1247581725" sldId="379"/>
        </pc:sldMkLst>
      </pc:sldChg>
      <pc:sldChg chg="add del">
        <pc:chgData name="Nguyen Bui Trong Tin" userId="e8b171ad-d98b-49d5-bbe6-f86bd94206fe" providerId="ADAL" clId="{5528115C-858C-446A-AB51-33B6672FD93E}" dt="2021-10-08T17:26:22.674" v="871" actId="47"/>
        <pc:sldMkLst>
          <pc:docMk/>
          <pc:sldMk cId="2232246617" sldId="380"/>
        </pc:sldMkLst>
      </pc:sldChg>
      <pc:sldChg chg="add del">
        <pc:chgData name="Nguyen Bui Trong Tin" userId="e8b171ad-d98b-49d5-bbe6-f86bd94206fe" providerId="ADAL" clId="{5528115C-858C-446A-AB51-33B6672FD93E}" dt="2021-10-08T17:26:22.674" v="871" actId="47"/>
        <pc:sldMkLst>
          <pc:docMk/>
          <pc:sldMk cId="99583743" sldId="381"/>
        </pc:sldMkLst>
      </pc:sldChg>
      <pc:sldChg chg="add del">
        <pc:chgData name="Nguyen Bui Trong Tin" userId="e8b171ad-d98b-49d5-bbe6-f86bd94206fe" providerId="ADAL" clId="{5528115C-858C-446A-AB51-33B6672FD93E}" dt="2021-10-08T17:26:22.674" v="871" actId="47"/>
        <pc:sldMkLst>
          <pc:docMk/>
          <pc:sldMk cId="1460285008" sldId="382"/>
        </pc:sldMkLst>
      </pc:sldChg>
      <pc:sldChg chg="add del">
        <pc:chgData name="Nguyen Bui Trong Tin" userId="e8b171ad-d98b-49d5-bbe6-f86bd94206fe" providerId="ADAL" clId="{5528115C-858C-446A-AB51-33B6672FD93E}" dt="2021-10-08T17:26:22.674" v="871" actId="47"/>
        <pc:sldMkLst>
          <pc:docMk/>
          <pc:sldMk cId="798869427" sldId="383"/>
        </pc:sldMkLst>
      </pc:sldChg>
      <pc:sldChg chg="addSp modSp add mod">
        <pc:chgData name="Nguyen Bui Trong Tin" userId="e8b171ad-d98b-49d5-bbe6-f86bd94206fe" providerId="ADAL" clId="{5528115C-858C-446A-AB51-33B6672FD93E}" dt="2021-10-08T17:26:40.684" v="887" actId="1076"/>
        <pc:sldMkLst>
          <pc:docMk/>
          <pc:sldMk cId="137447827" sldId="384"/>
        </pc:sldMkLst>
        <pc:picChg chg="add mod">
          <ac:chgData name="Nguyen Bui Trong Tin" userId="e8b171ad-d98b-49d5-bbe6-f86bd94206fe" providerId="ADAL" clId="{5528115C-858C-446A-AB51-33B6672FD93E}" dt="2021-10-08T17:26:40.684" v="887" actId="1076"/>
          <ac:picMkLst>
            <pc:docMk/>
            <pc:sldMk cId="137447827" sldId="384"/>
            <ac:picMk id="4" creationId="{F73A1070-777E-4AA4-9F98-D0628F28FBF3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08T17:26:54.710" v="893" actId="1035"/>
        <pc:sldMkLst>
          <pc:docMk/>
          <pc:sldMk cId="905044226" sldId="385"/>
        </pc:sldMkLst>
        <pc:picChg chg="add mod">
          <ac:chgData name="Nguyen Bui Trong Tin" userId="e8b171ad-d98b-49d5-bbe6-f86bd94206fe" providerId="ADAL" clId="{5528115C-858C-446A-AB51-33B6672FD93E}" dt="2021-10-08T17:26:54.710" v="893" actId="1035"/>
          <ac:picMkLst>
            <pc:docMk/>
            <pc:sldMk cId="905044226" sldId="385"/>
            <ac:picMk id="4" creationId="{2F86F25B-2A53-45FB-B1D9-AB0F8F399D8B}"/>
          </ac:picMkLst>
        </pc:picChg>
      </pc:sldChg>
      <pc:sldChg chg="add del">
        <pc:chgData name="Nguyen Bui Trong Tin" userId="e8b171ad-d98b-49d5-bbe6-f86bd94206fe" providerId="ADAL" clId="{5528115C-858C-446A-AB51-33B6672FD93E}" dt="2021-10-08T17:27:01.886" v="894" actId="47"/>
        <pc:sldMkLst>
          <pc:docMk/>
          <pc:sldMk cId="3376331917" sldId="386"/>
        </pc:sldMkLst>
      </pc:sldChg>
      <pc:sldChg chg="add del">
        <pc:chgData name="Nguyen Bui Trong Tin" userId="e8b171ad-d98b-49d5-bbe6-f86bd94206fe" providerId="ADAL" clId="{5528115C-858C-446A-AB51-33B6672FD93E}" dt="2021-10-08T17:27:01.886" v="894" actId="47"/>
        <pc:sldMkLst>
          <pc:docMk/>
          <pc:sldMk cId="2356831279" sldId="387"/>
        </pc:sldMkLst>
      </pc:sldChg>
      <pc:sldChg chg="addSp modSp add mod">
        <pc:chgData name="Nguyen Bui Trong Tin" userId="e8b171ad-d98b-49d5-bbe6-f86bd94206fe" providerId="ADAL" clId="{5528115C-858C-446A-AB51-33B6672FD93E}" dt="2021-10-11T16:22:33.809" v="961" actId="20577"/>
        <pc:sldMkLst>
          <pc:docMk/>
          <pc:sldMk cId="3552810896" sldId="388"/>
        </pc:sldMkLst>
        <pc:spChg chg="mod">
          <ac:chgData name="Nguyen Bui Trong Tin" userId="e8b171ad-d98b-49d5-bbe6-f86bd94206fe" providerId="ADAL" clId="{5528115C-858C-446A-AB51-33B6672FD93E}" dt="2021-10-11T16:22:33.809" v="961" actId="20577"/>
          <ac:spMkLst>
            <pc:docMk/>
            <pc:sldMk cId="3552810896" sldId="38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9T01:04:10.982" v="916" actId="14100"/>
          <ac:picMkLst>
            <pc:docMk/>
            <pc:sldMk cId="3552810896" sldId="388"/>
            <ac:picMk id="4" creationId="{AB44EB43-2151-49A5-8EE2-73335204BA75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1T16:22:44.054" v="964" actId="20577"/>
        <pc:sldMkLst>
          <pc:docMk/>
          <pc:sldMk cId="3970899642" sldId="389"/>
        </pc:sldMkLst>
        <pc:spChg chg="mod">
          <ac:chgData name="Nguyen Bui Trong Tin" userId="e8b171ad-d98b-49d5-bbe6-f86bd94206fe" providerId="ADAL" clId="{5528115C-858C-446A-AB51-33B6672FD93E}" dt="2021-10-11T16:22:44.054" v="964" actId="20577"/>
          <ac:spMkLst>
            <pc:docMk/>
            <pc:sldMk cId="3970899642" sldId="38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6:43:28.622" v="315" actId="14100"/>
          <ac:picMkLst>
            <pc:docMk/>
            <pc:sldMk cId="3970899642" sldId="389"/>
            <ac:picMk id="4" creationId="{8A765997-4DA2-4545-ADBF-3525E001EE3C}"/>
          </ac:picMkLst>
        </pc:picChg>
      </pc:sldChg>
      <pc:sldChg chg="add del">
        <pc:chgData name="Nguyen Bui Trong Tin" userId="e8b171ad-d98b-49d5-bbe6-f86bd94206fe" providerId="ADAL" clId="{5528115C-858C-446A-AB51-33B6672FD93E}" dt="2021-10-08T16:44:41.071" v="316" actId="47"/>
        <pc:sldMkLst>
          <pc:docMk/>
          <pc:sldMk cId="182673707" sldId="390"/>
        </pc:sldMkLst>
      </pc:sldChg>
      <pc:sldChg chg="add del">
        <pc:chgData name="Nguyen Bui Trong Tin" userId="e8b171ad-d98b-49d5-bbe6-f86bd94206fe" providerId="ADAL" clId="{5528115C-858C-446A-AB51-33B6672FD93E}" dt="2021-10-08T16:44:41.071" v="316" actId="47"/>
        <pc:sldMkLst>
          <pc:docMk/>
          <pc:sldMk cId="290422836" sldId="391"/>
        </pc:sldMkLst>
      </pc:sldChg>
      <pc:sldChg chg="modSp add mod ord">
        <pc:chgData name="Nguyen Bui Trong Tin" userId="e8b171ad-d98b-49d5-bbe6-f86bd94206fe" providerId="ADAL" clId="{5528115C-858C-446A-AB51-33B6672FD93E}" dt="2021-10-09T01:04:04.377" v="915" actId="20577"/>
        <pc:sldMkLst>
          <pc:docMk/>
          <pc:sldMk cId="245664517" sldId="392"/>
        </pc:sldMkLst>
        <pc:spChg chg="mod">
          <ac:chgData name="Nguyen Bui Trong Tin" userId="e8b171ad-d98b-49d5-bbe6-f86bd94206fe" providerId="ADAL" clId="{5528115C-858C-446A-AB51-33B6672FD93E}" dt="2021-10-09T01:04:04.377" v="915" actId="20577"/>
          <ac:spMkLst>
            <pc:docMk/>
            <pc:sldMk cId="245664517" sldId="392"/>
            <ac:spMk id="3" creationId="{139D5992-74CA-4E5E-831D-1F8F99FB57FF}"/>
          </ac:spMkLst>
        </pc:spChg>
      </pc:sldChg>
      <pc:sldChg chg="addSp modSp add mod modNotesTx">
        <pc:chgData name="Nguyen Bui Trong Tin" userId="e8b171ad-d98b-49d5-bbe6-f86bd94206fe" providerId="ADAL" clId="{5528115C-858C-446A-AB51-33B6672FD93E}" dt="2021-10-11T16:23:15" v="969" actId="20577"/>
        <pc:sldMkLst>
          <pc:docMk/>
          <pc:sldMk cId="2109943960" sldId="393"/>
        </pc:sldMkLst>
        <pc:spChg chg="mod">
          <ac:chgData name="Nguyen Bui Trong Tin" userId="e8b171ad-d98b-49d5-bbe6-f86bd94206fe" providerId="ADAL" clId="{5528115C-858C-446A-AB51-33B6672FD93E}" dt="2021-10-11T16:23:15" v="969" actId="20577"/>
          <ac:spMkLst>
            <pc:docMk/>
            <pc:sldMk cId="2109943960" sldId="39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6:46:50.692" v="347" actId="14100"/>
          <ac:picMkLst>
            <pc:docMk/>
            <pc:sldMk cId="2109943960" sldId="393"/>
            <ac:picMk id="4" creationId="{CA0314E6-316A-4F65-9964-AC1A99AAA3E9}"/>
          </ac:picMkLst>
        </pc:picChg>
      </pc:sldChg>
      <pc:sldChg chg="add del">
        <pc:chgData name="Nguyen Bui Trong Tin" userId="e8b171ad-d98b-49d5-bbe6-f86bd94206fe" providerId="ADAL" clId="{5528115C-858C-446A-AB51-33B6672FD93E}" dt="2021-10-08T16:46:53.729" v="348" actId="47"/>
        <pc:sldMkLst>
          <pc:docMk/>
          <pc:sldMk cId="1336848842" sldId="394"/>
        </pc:sldMkLst>
      </pc:sldChg>
      <pc:sldChg chg="add del">
        <pc:chgData name="Nguyen Bui Trong Tin" userId="e8b171ad-d98b-49d5-bbe6-f86bd94206fe" providerId="ADAL" clId="{5528115C-858C-446A-AB51-33B6672FD93E}" dt="2021-10-08T16:46:53.729" v="348" actId="47"/>
        <pc:sldMkLst>
          <pc:docMk/>
          <pc:sldMk cId="4213513562" sldId="395"/>
        </pc:sldMkLst>
      </pc:sldChg>
      <pc:sldChg chg="addSp modSp add mod modNotesTx">
        <pc:chgData name="Nguyen Bui Trong Tin" userId="e8b171ad-d98b-49d5-bbe6-f86bd94206fe" providerId="ADAL" clId="{5528115C-858C-446A-AB51-33B6672FD93E}" dt="2021-10-11T16:24:00.970" v="1001" actId="20577"/>
        <pc:sldMkLst>
          <pc:docMk/>
          <pc:sldMk cId="1697944859" sldId="396"/>
        </pc:sldMkLst>
        <pc:spChg chg="mod">
          <ac:chgData name="Nguyen Bui Trong Tin" userId="e8b171ad-d98b-49d5-bbe6-f86bd94206fe" providerId="ADAL" clId="{5528115C-858C-446A-AB51-33B6672FD93E}" dt="2021-10-11T16:24:00.970" v="1001" actId="20577"/>
          <ac:spMkLst>
            <pc:docMk/>
            <pc:sldMk cId="1697944859" sldId="39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6:49:07.869" v="356" actId="1076"/>
          <ac:picMkLst>
            <pc:docMk/>
            <pc:sldMk cId="1697944859" sldId="396"/>
            <ac:picMk id="4" creationId="{02826695-0A39-4390-B978-ECA4322F0BFA}"/>
          </ac:picMkLst>
        </pc:picChg>
        <pc:picChg chg="add mod">
          <ac:chgData name="Nguyen Bui Trong Tin" userId="e8b171ad-d98b-49d5-bbe6-f86bd94206fe" providerId="ADAL" clId="{5528115C-858C-446A-AB51-33B6672FD93E}" dt="2021-10-08T16:49:18.794" v="359" actId="14100"/>
          <ac:picMkLst>
            <pc:docMk/>
            <pc:sldMk cId="1697944859" sldId="396"/>
            <ac:picMk id="6" creationId="{84D347D8-7D51-45D0-9794-DB16AA06DF4F}"/>
          </ac:picMkLst>
        </pc:picChg>
      </pc:sldChg>
      <pc:sldChg chg="addSp modSp add mod modNotesTx">
        <pc:chgData name="Nguyen Bui Trong Tin" userId="e8b171ad-d98b-49d5-bbe6-f86bd94206fe" providerId="ADAL" clId="{5528115C-858C-446A-AB51-33B6672FD93E}" dt="2021-10-08T16:50:31.477" v="419" actId="20577"/>
        <pc:sldMkLst>
          <pc:docMk/>
          <pc:sldMk cId="4005191094" sldId="397"/>
        </pc:sldMkLst>
        <pc:picChg chg="add mod">
          <ac:chgData name="Nguyen Bui Trong Tin" userId="e8b171ad-d98b-49d5-bbe6-f86bd94206fe" providerId="ADAL" clId="{5528115C-858C-446A-AB51-33B6672FD93E}" dt="2021-10-08T16:49:31.917" v="361" actId="1076"/>
          <ac:picMkLst>
            <pc:docMk/>
            <pc:sldMk cId="4005191094" sldId="397"/>
            <ac:picMk id="4" creationId="{734400AC-20E4-4A13-B7CA-1F1875EA1711}"/>
          </ac:picMkLst>
        </pc:picChg>
        <pc:picChg chg="add mod">
          <ac:chgData name="Nguyen Bui Trong Tin" userId="e8b171ad-d98b-49d5-bbe6-f86bd94206fe" providerId="ADAL" clId="{5528115C-858C-446A-AB51-33B6672FD93E}" dt="2021-10-08T16:49:46.009" v="363" actId="1076"/>
          <ac:picMkLst>
            <pc:docMk/>
            <pc:sldMk cId="4005191094" sldId="397"/>
            <ac:picMk id="6" creationId="{6802BC34-9E9E-49A6-A91F-7F6448B06375}"/>
          </ac:picMkLst>
        </pc:picChg>
      </pc:sldChg>
      <pc:sldChg chg="add del">
        <pc:chgData name="Nguyen Bui Trong Tin" userId="e8b171ad-d98b-49d5-bbe6-f86bd94206fe" providerId="ADAL" clId="{5528115C-858C-446A-AB51-33B6672FD93E}" dt="2021-10-08T16:50:43.020" v="420" actId="47"/>
        <pc:sldMkLst>
          <pc:docMk/>
          <pc:sldMk cId="3633886838" sldId="398"/>
        </pc:sldMkLst>
      </pc:sldChg>
      <pc:sldChg chg="add del">
        <pc:chgData name="Nguyen Bui Trong Tin" userId="e8b171ad-d98b-49d5-bbe6-f86bd94206fe" providerId="ADAL" clId="{5528115C-858C-446A-AB51-33B6672FD93E}" dt="2021-10-08T16:50:43.870" v="421" actId="47"/>
        <pc:sldMkLst>
          <pc:docMk/>
          <pc:sldMk cId="958465311" sldId="399"/>
        </pc:sldMkLst>
      </pc:sldChg>
      <pc:sldChg chg="addSp modSp add mod modNotesTx">
        <pc:chgData name="Nguyen Bui Trong Tin" userId="e8b171ad-d98b-49d5-bbe6-f86bd94206fe" providerId="ADAL" clId="{5528115C-858C-446A-AB51-33B6672FD93E}" dt="2021-10-11T16:23:02.651" v="966" actId="20577"/>
        <pc:sldMkLst>
          <pc:docMk/>
          <pc:sldMk cId="1306825263" sldId="400"/>
        </pc:sldMkLst>
        <pc:spChg chg="mod">
          <ac:chgData name="Nguyen Bui Trong Tin" userId="e8b171ad-d98b-49d5-bbe6-f86bd94206fe" providerId="ADAL" clId="{5528115C-858C-446A-AB51-33B6672FD93E}" dt="2021-10-11T16:23:02.651" v="966" actId="20577"/>
          <ac:spMkLst>
            <pc:docMk/>
            <pc:sldMk cId="1306825263" sldId="40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6:46:26.299" v="344" actId="14100"/>
          <ac:picMkLst>
            <pc:docMk/>
            <pc:sldMk cId="1306825263" sldId="400"/>
            <ac:picMk id="4" creationId="{A875C983-F10D-48D7-AD6C-EDABDA4F8581}"/>
          </ac:picMkLst>
        </pc:picChg>
      </pc:sldChg>
      <pc:sldChg chg="modSp add mod">
        <pc:chgData name="Nguyen Bui Trong Tin" userId="e8b171ad-d98b-49d5-bbe6-f86bd94206fe" providerId="ADAL" clId="{5528115C-858C-446A-AB51-33B6672FD93E}" dt="2021-10-08T16:57:52.983" v="562" actId="20577"/>
        <pc:sldMkLst>
          <pc:docMk/>
          <pc:sldMk cId="167017243" sldId="401"/>
        </pc:sldMkLst>
        <pc:spChg chg="mod">
          <ac:chgData name="Nguyen Bui Trong Tin" userId="e8b171ad-d98b-49d5-bbe6-f86bd94206fe" providerId="ADAL" clId="{5528115C-858C-446A-AB51-33B6672FD93E}" dt="2021-10-08T16:57:52.983" v="562" actId="20577"/>
          <ac:spMkLst>
            <pc:docMk/>
            <pc:sldMk cId="167017243" sldId="401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5528115C-858C-446A-AB51-33B6672FD93E}" dt="2021-10-08T16:58:14.900" v="575"/>
        <pc:sldMkLst>
          <pc:docMk/>
          <pc:sldMk cId="101691568" sldId="402"/>
        </pc:sldMkLst>
        <pc:spChg chg="mod">
          <ac:chgData name="Nguyen Bui Trong Tin" userId="e8b171ad-d98b-49d5-bbe6-f86bd94206fe" providerId="ADAL" clId="{5528115C-858C-446A-AB51-33B6672FD93E}" dt="2021-10-08T16:58:14.900" v="575"/>
          <ac:spMkLst>
            <pc:docMk/>
            <pc:sldMk cId="101691568" sldId="402"/>
            <ac:spMk id="3" creationId="{139D5992-74CA-4E5E-831D-1F8F99FB57FF}"/>
          </ac:spMkLst>
        </pc:spChg>
      </pc:sldChg>
      <pc:sldChg chg="addSp modSp add mod ord">
        <pc:chgData name="Nguyen Bui Trong Tin" userId="e8b171ad-d98b-49d5-bbe6-f86bd94206fe" providerId="ADAL" clId="{5528115C-858C-446A-AB51-33B6672FD93E}" dt="2021-10-11T16:37:16.843" v="1816" actId="20577"/>
        <pc:sldMkLst>
          <pc:docMk/>
          <pc:sldMk cId="2029875319" sldId="403"/>
        </pc:sldMkLst>
        <pc:spChg chg="mod">
          <ac:chgData name="Nguyen Bui Trong Tin" userId="e8b171ad-d98b-49d5-bbe6-f86bd94206fe" providerId="ADAL" clId="{5528115C-858C-446A-AB51-33B6672FD93E}" dt="2021-10-11T16:37:16.843" v="1816" actId="20577"/>
          <ac:spMkLst>
            <pc:docMk/>
            <pc:sldMk cId="2029875319" sldId="40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08:06.675" v="670" actId="1076"/>
          <ac:picMkLst>
            <pc:docMk/>
            <pc:sldMk cId="2029875319" sldId="403"/>
            <ac:picMk id="4" creationId="{CE61AE62-8A8E-4607-8310-754A047F1CEE}"/>
          </ac:picMkLst>
        </pc:picChg>
      </pc:sldChg>
      <pc:sldChg chg="add del">
        <pc:chgData name="Nguyen Bui Trong Tin" userId="e8b171ad-d98b-49d5-bbe6-f86bd94206fe" providerId="ADAL" clId="{5528115C-858C-446A-AB51-33B6672FD93E}" dt="2021-10-08T16:57:36.781" v="526" actId="47"/>
        <pc:sldMkLst>
          <pc:docMk/>
          <pc:sldMk cId="2746441707" sldId="403"/>
        </pc:sldMkLst>
      </pc:sldChg>
      <pc:sldChg chg="add del">
        <pc:chgData name="Nguyen Bui Trong Tin" userId="e8b171ad-d98b-49d5-bbe6-f86bd94206fe" providerId="ADAL" clId="{5528115C-858C-446A-AB51-33B6672FD93E}" dt="2021-10-08T16:57:36.781" v="526" actId="47"/>
        <pc:sldMkLst>
          <pc:docMk/>
          <pc:sldMk cId="296646739" sldId="404"/>
        </pc:sldMkLst>
      </pc:sldChg>
      <pc:sldChg chg="addSp modSp add mod ord">
        <pc:chgData name="Nguyen Bui Trong Tin" userId="e8b171ad-d98b-49d5-bbe6-f86bd94206fe" providerId="ADAL" clId="{5528115C-858C-446A-AB51-33B6672FD93E}" dt="2021-10-11T16:37:22.078" v="1817" actId="20577"/>
        <pc:sldMkLst>
          <pc:docMk/>
          <pc:sldMk cId="3482296541" sldId="404"/>
        </pc:sldMkLst>
        <pc:spChg chg="mod">
          <ac:chgData name="Nguyen Bui Trong Tin" userId="e8b171ad-d98b-49d5-bbe6-f86bd94206fe" providerId="ADAL" clId="{5528115C-858C-446A-AB51-33B6672FD93E}" dt="2021-10-11T16:37:22.078" v="1817" actId="20577"/>
          <ac:spMkLst>
            <pc:docMk/>
            <pc:sldMk cId="3482296541" sldId="40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08:30.014" v="673" actId="1076"/>
          <ac:picMkLst>
            <pc:docMk/>
            <pc:sldMk cId="3482296541" sldId="404"/>
            <ac:picMk id="4" creationId="{492096DB-A96B-4394-AAF8-41FA412AF8A1}"/>
          </ac:picMkLst>
        </pc:picChg>
      </pc:sldChg>
      <pc:sldChg chg="addSp modSp add mod">
        <pc:chgData name="Nguyen Bui Trong Tin" userId="e8b171ad-d98b-49d5-bbe6-f86bd94206fe" providerId="ADAL" clId="{5528115C-858C-446A-AB51-33B6672FD93E}" dt="2021-10-12T06:52:02.873" v="2565" actId="20577"/>
        <pc:sldMkLst>
          <pc:docMk/>
          <pc:sldMk cId="401592902" sldId="405"/>
        </pc:sldMkLst>
        <pc:spChg chg="mod">
          <ac:chgData name="Nguyen Bui Trong Tin" userId="e8b171ad-d98b-49d5-bbe6-f86bd94206fe" providerId="ADAL" clId="{5528115C-858C-446A-AB51-33B6672FD93E}" dt="2021-10-12T06:52:02.873" v="2565" actId="20577"/>
          <ac:spMkLst>
            <pc:docMk/>
            <pc:sldMk cId="401592902" sldId="40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13:01.797" v="734" actId="1036"/>
          <ac:picMkLst>
            <pc:docMk/>
            <pc:sldMk cId="401592902" sldId="405"/>
            <ac:picMk id="4" creationId="{631E2C75-E2F3-4BC4-BC0B-689881F7B49A}"/>
          </ac:picMkLst>
        </pc:picChg>
      </pc:sldChg>
      <pc:sldChg chg="add del">
        <pc:chgData name="Nguyen Bui Trong Tin" userId="e8b171ad-d98b-49d5-bbe6-f86bd94206fe" providerId="ADAL" clId="{5528115C-858C-446A-AB51-33B6672FD93E}" dt="2021-10-08T16:57:36.781" v="526" actId="47"/>
        <pc:sldMkLst>
          <pc:docMk/>
          <pc:sldMk cId="772754879" sldId="405"/>
        </pc:sldMkLst>
      </pc:sldChg>
      <pc:sldChg chg="addSp modSp add mod ord">
        <pc:chgData name="Nguyen Bui Trong Tin" userId="e8b171ad-d98b-49d5-bbe6-f86bd94206fe" providerId="ADAL" clId="{5528115C-858C-446A-AB51-33B6672FD93E}" dt="2021-10-11T16:37:34.835" v="1819" actId="20577"/>
        <pc:sldMkLst>
          <pc:docMk/>
          <pc:sldMk cId="1496052069" sldId="406"/>
        </pc:sldMkLst>
        <pc:spChg chg="mod">
          <ac:chgData name="Nguyen Bui Trong Tin" userId="e8b171ad-d98b-49d5-bbe6-f86bd94206fe" providerId="ADAL" clId="{5528115C-858C-446A-AB51-33B6672FD93E}" dt="2021-10-11T16:37:34.835" v="1819" actId="20577"/>
          <ac:spMkLst>
            <pc:docMk/>
            <pc:sldMk cId="1496052069" sldId="40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5528115C-858C-446A-AB51-33B6672FD93E}" dt="2021-10-08T17:08:44.127" v="679" actId="1076"/>
          <ac:picMkLst>
            <pc:docMk/>
            <pc:sldMk cId="1496052069" sldId="406"/>
            <ac:picMk id="4" creationId="{657DB861-8ADC-402D-9CE6-184C20E4D7B6}"/>
          </ac:picMkLst>
        </pc:picChg>
      </pc:sldChg>
      <pc:sldChg chg="add del">
        <pc:chgData name="Nguyen Bui Trong Tin" userId="e8b171ad-d98b-49d5-bbe6-f86bd94206fe" providerId="ADAL" clId="{5528115C-858C-446A-AB51-33B6672FD93E}" dt="2021-10-08T16:57:39.892" v="527" actId="47"/>
        <pc:sldMkLst>
          <pc:docMk/>
          <pc:sldMk cId="3393425091" sldId="406"/>
        </pc:sldMkLst>
      </pc:sldChg>
      <pc:sldChg chg="add del">
        <pc:chgData name="Nguyen Bui Trong Tin" userId="e8b171ad-d98b-49d5-bbe6-f86bd94206fe" providerId="ADAL" clId="{5528115C-858C-446A-AB51-33B6672FD93E}" dt="2021-10-08T16:57:39.892" v="527" actId="47"/>
        <pc:sldMkLst>
          <pc:docMk/>
          <pc:sldMk cId="86425713" sldId="407"/>
        </pc:sldMkLst>
      </pc:sldChg>
      <pc:sldChg chg="modSp add mod">
        <pc:chgData name="Nguyen Bui Trong Tin" userId="e8b171ad-d98b-49d5-bbe6-f86bd94206fe" providerId="ADAL" clId="{5528115C-858C-446A-AB51-33B6672FD93E}" dt="2021-10-08T17:13:49.244" v="753" actId="20577"/>
        <pc:sldMkLst>
          <pc:docMk/>
          <pc:sldMk cId="225604407" sldId="407"/>
        </pc:sldMkLst>
        <pc:spChg chg="mod">
          <ac:chgData name="Nguyen Bui Trong Tin" userId="e8b171ad-d98b-49d5-bbe6-f86bd94206fe" providerId="ADAL" clId="{5528115C-858C-446A-AB51-33B6672FD93E}" dt="2021-10-08T17:13:49.244" v="753" actId="20577"/>
          <ac:spMkLst>
            <pc:docMk/>
            <pc:sldMk cId="225604407" sldId="407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5528115C-858C-446A-AB51-33B6672FD93E}" dt="2021-10-08T16:57:39.892" v="527" actId="47"/>
        <pc:sldMkLst>
          <pc:docMk/>
          <pc:sldMk cId="26784103" sldId="408"/>
        </pc:sldMkLst>
      </pc:sldChg>
      <pc:sldChg chg="add del replId">
        <pc:chgData name="Nguyen Bui Trong Tin" userId="e8b171ad-d98b-49d5-bbe6-f86bd94206fe" providerId="ADAL" clId="{5528115C-858C-446A-AB51-33B6672FD93E}" dt="2021-10-12T06:53:53.863" v="2567" actId="47"/>
        <pc:sldMkLst>
          <pc:docMk/>
          <pc:sldMk cId="3058865561" sldId="408"/>
        </pc:sldMkLst>
      </pc:sldChg>
      <pc:sldChg chg="add del replId">
        <pc:chgData name="Nguyen Bui Trong Tin" userId="e8b171ad-d98b-49d5-bbe6-f86bd94206fe" providerId="ADAL" clId="{5528115C-858C-446A-AB51-33B6672FD93E}" dt="2021-10-12T06:53:53.863" v="2567" actId="47"/>
        <pc:sldMkLst>
          <pc:docMk/>
          <pc:sldMk cId="345210427" sldId="409"/>
        </pc:sldMkLst>
      </pc:sldChg>
      <pc:sldChg chg="add del replId">
        <pc:chgData name="Nguyen Bui Trong Tin" userId="e8b171ad-d98b-49d5-bbe6-f86bd94206fe" providerId="ADAL" clId="{5528115C-858C-446A-AB51-33B6672FD93E}" dt="2021-10-12T06:53:53.863" v="2567" actId="47"/>
        <pc:sldMkLst>
          <pc:docMk/>
          <pc:sldMk cId="1495868718" sldId="410"/>
        </pc:sldMkLst>
      </pc:sldChg>
      <pc:sldChg chg="add del replId">
        <pc:chgData name="Nguyen Bui Trong Tin" userId="e8b171ad-d98b-49d5-bbe6-f86bd94206fe" providerId="ADAL" clId="{5528115C-858C-446A-AB51-33B6672FD93E}" dt="2021-10-12T06:53:53.863" v="2567" actId="47"/>
        <pc:sldMkLst>
          <pc:docMk/>
          <pc:sldMk cId="1054042420" sldId="411"/>
        </pc:sldMkLst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Van Thanh" userId="397c937a-6631-46d4-ab7f-15d71e973788" providerId="ADAL" clId="{3CB7201B-EC31-4817-B1B4-B367A2EB4418}"/>
    <pc:docChg chg="delSld modSld">
      <pc:chgData name="Nguyen Van Thanh" userId="397c937a-6631-46d4-ab7f-15d71e973788" providerId="ADAL" clId="{3CB7201B-EC31-4817-B1B4-B367A2EB4418}" dt="2021-10-18T02:53:30.579" v="7" actId="47"/>
      <pc:docMkLst>
        <pc:docMk/>
      </pc:docMkLst>
      <pc:sldChg chg="modSp mod">
        <pc:chgData name="Nguyen Van Thanh" userId="397c937a-6631-46d4-ab7f-15d71e973788" providerId="ADAL" clId="{3CB7201B-EC31-4817-B1B4-B367A2EB4418}" dt="2021-10-18T01:17:39.106" v="4" actId="20577"/>
        <pc:sldMkLst>
          <pc:docMk/>
          <pc:sldMk cId="1385030760" sldId="258"/>
        </pc:sldMkLst>
        <pc:spChg chg="mod">
          <ac:chgData name="Nguyen Van Thanh" userId="397c937a-6631-46d4-ab7f-15d71e973788" providerId="ADAL" clId="{3CB7201B-EC31-4817-B1B4-B367A2EB4418}" dt="2021-10-18T01:17:39.106" v="4" actId="20577"/>
          <ac:spMkLst>
            <pc:docMk/>
            <pc:sldMk cId="1385030760" sldId="258"/>
            <ac:spMk id="3" creationId="{139D5992-74CA-4E5E-831D-1F8F99FB57FF}"/>
          </ac:spMkLst>
        </pc:spChg>
      </pc:sldChg>
      <pc:sldChg chg="del">
        <pc:chgData name="Nguyen Van Thanh" userId="397c937a-6631-46d4-ab7f-15d71e973788" providerId="ADAL" clId="{3CB7201B-EC31-4817-B1B4-B367A2EB4418}" dt="2021-10-18T02:53:30.579" v="7" actId="47"/>
        <pc:sldMkLst>
          <pc:docMk/>
          <pc:sldMk cId="296998797" sldId="317"/>
        </pc:sldMkLst>
      </pc:sldChg>
      <pc:sldChg chg="del">
        <pc:chgData name="Nguyen Van Thanh" userId="397c937a-6631-46d4-ab7f-15d71e973788" providerId="ADAL" clId="{3CB7201B-EC31-4817-B1B4-B367A2EB4418}" dt="2021-10-18T02:53:29.967" v="6" actId="47"/>
        <pc:sldMkLst>
          <pc:docMk/>
          <pc:sldMk cId="1805847483" sldId="318"/>
        </pc:sldMkLst>
      </pc:sldChg>
      <pc:sldChg chg="del">
        <pc:chgData name="Nguyen Van Thanh" userId="397c937a-6631-46d4-ab7f-15d71e973788" providerId="ADAL" clId="{3CB7201B-EC31-4817-B1B4-B367A2EB4418}" dt="2021-10-18T02:53:28.895" v="5" actId="47"/>
        <pc:sldMkLst>
          <pc:docMk/>
          <pc:sldMk cId="1820774670" sldId="319"/>
        </pc:sldMkLst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/>
        <pc:sldMkLst>
          <pc:docMk/>
          <pc:sldMk cId="1653101604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0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TN_Y14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2766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4630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669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5084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660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532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840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14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92412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83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7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TN_Y14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1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63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876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8488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410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7491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7677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462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1616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98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690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01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876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TN-Liên thông-y14-lần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73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TN-Liên thông-y14-lần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68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879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TN_Y13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9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TN_Y13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31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250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TN_Y13 </a:t>
            </a:r>
            <a:r>
              <a:rPr lang="en-US" b="1" dirty="0" err="1"/>
              <a:t>lần</a:t>
            </a:r>
            <a:r>
              <a:rPr lang="en-US" b="1" dirty="0"/>
              <a:t> 2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48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960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TN_Y13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25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TN_Y13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50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68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TN_Y13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lần</a:t>
            </a:r>
            <a:r>
              <a:rPr lang="en-US" b="1" dirty="0"/>
              <a:t> 2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5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TN_Y13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lần</a:t>
            </a:r>
            <a:r>
              <a:rPr lang="en-US" b="1" dirty="0"/>
              <a:t> 2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3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44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6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TN_Y12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05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TN_Y12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5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611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TN_Y12 </a:t>
            </a:r>
            <a:r>
              <a:rPr lang="en-US" b="1" dirty="0" err="1"/>
              <a:t>lần</a:t>
            </a:r>
            <a:r>
              <a:rPr lang="en-US" b="1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29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TN_Y12 </a:t>
            </a:r>
            <a:r>
              <a:rPr lang="en-US" b="1" dirty="0" err="1"/>
              <a:t>lần</a:t>
            </a:r>
            <a:r>
              <a:rPr lang="en-US" b="1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51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332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A-D (ko </a:t>
            </a:r>
            <a:r>
              <a:rPr lang="en-US" dirty="0" err="1"/>
              <a:t>phải</a:t>
            </a:r>
            <a:r>
              <a:rPr lang="en-US" dirty="0"/>
              <a:t> BM)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35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B-D (ko </a:t>
            </a:r>
            <a:r>
              <a:rPr lang="en-US" dirty="0" err="1"/>
              <a:t>phải</a:t>
            </a:r>
            <a:r>
              <a:rPr lang="en-US" dirty="0"/>
              <a:t> BM)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21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02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TN_Y12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lần</a:t>
            </a:r>
            <a:r>
              <a:rPr lang="en-US" b="1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8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772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TN_Y12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lần</a:t>
            </a:r>
            <a:r>
              <a:rPr lang="en-US" b="1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245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1079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E-E (ko </a:t>
            </a:r>
            <a:r>
              <a:rPr lang="en-US" dirty="0" err="1"/>
              <a:t>phải</a:t>
            </a:r>
            <a:r>
              <a:rPr lang="en-US" dirty="0"/>
              <a:t> BM)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53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695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0398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517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88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6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219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60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1523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61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374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88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882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68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56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65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93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996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TN_Y14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520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5902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00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043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86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466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573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485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622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41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7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TN_Y14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376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27C; 28A (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, di </a:t>
            </a:r>
            <a:r>
              <a:rPr lang="en-US" dirty="0" err="1"/>
              <a:t>chuyển</a:t>
            </a:r>
            <a:r>
              <a:rPr lang="en-US" dirty="0"/>
              <a:t> ra </a:t>
            </a:r>
            <a:r>
              <a:rPr lang="en-US" dirty="0" err="1"/>
              <a:t>ngoài</a:t>
            </a:r>
            <a:r>
              <a:rPr lang="en-US" dirty="0"/>
              <a:t>), 29B, 30A; 31A, 32D (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khuẩn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3); 33B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424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34B, 35A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221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1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811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1886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097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441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487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1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01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TN_Y14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24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91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52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353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519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8722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114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222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372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5649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50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TN_Y14 </a:t>
            </a:r>
            <a:r>
              <a:rPr lang="en-US" b="1" dirty="0" err="1"/>
              <a:t>lần</a:t>
            </a:r>
            <a:r>
              <a:rPr lang="en-US" b="1" dirty="0"/>
              <a:t> 1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573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631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276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657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332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1538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73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557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346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3858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41829"/>
            <a:ext cx="9144000" cy="601617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 (09/10/21)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 TN: Y14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2, Y12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1, Y11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6C16C8-C5A5-4ABA-AD67-CB1C94FB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9" y="169878"/>
            <a:ext cx="861180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743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30851"/>
            <a:ext cx="9144000" cy="332714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31B 32B 33D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CEC86-9C5A-49D4-8A37-213FCF25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754925" cy="2670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01DD8-752F-409C-AFE0-DE5CF114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48617"/>
            <a:ext cx="21907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764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34D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35D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36D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CCF4C-0F4F-437E-ACE5-BE774F770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201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59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37D 38D 39B-C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DCA51-0320-486A-B39C-C885AF8E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963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549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Y12 HK1</a:t>
            </a:r>
          </a:p>
        </p:txBody>
      </p:sp>
    </p:spTree>
    <p:extLst>
      <p:ext uri="{BB962C8B-B14F-4D97-AF65-F5344CB8AC3E}">
        <p14:creationId xmlns:p14="http://schemas.microsoft.com/office/powerpoint/2010/main" val="1218298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24325"/>
            <a:ext cx="9144000" cy="273367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9B 10C (BV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ytnc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nấm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11D 12A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88CC4-EF85-4ADE-8169-BDBAD201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582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467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02867"/>
            <a:ext cx="9144000" cy="315513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13D 14D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8A91D-A38B-49E9-82EF-A0C620771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"/>
            <a:ext cx="88963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367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35543"/>
            <a:ext cx="9144000" cy="312245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15D 16A</a:t>
            </a:r>
          </a:p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MK,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hôi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kiềm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metronidazole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8C7BF-375B-4495-A356-B4FE71C6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735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FC6C1D-89D8-46E5-8177-11384363B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587" y="4943192"/>
            <a:ext cx="7433413" cy="17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290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Y12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27702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9C 10 D 11A 12B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HPV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dung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17682-EB5C-4987-94B9-6B7F1B1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6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349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64594"/>
            <a:ext cx="9144000" cy="269340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13D, 14A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đ.trị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6675-A473-4E68-A0E4-E9E8C330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07268" cy="39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2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14954"/>
            <a:ext cx="9144000" cy="4443046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Note: 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8E1ABF-6CC0-478F-96D0-03A6E30C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4" y="106129"/>
            <a:ext cx="7811590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491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D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 D  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5ED22-7393-4DB7-B210-EC31DAEC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029"/>
            <a:ext cx="10991256" cy="40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937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12475817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Y11 HK1</a:t>
            </a:r>
          </a:p>
        </p:txBody>
      </p:sp>
    </p:spTree>
    <p:extLst>
      <p:ext uri="{BB962C8B-B14F-4D97-AF65-F5344CB8AC3E}">
        <p14:creationId xmlns:p14="http://schemas.microsoft.com/office/powerpoint/2010/main" val="2161118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A1070-777E-4AA4-9F98-D0628F28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628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78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6F25B-2A53-45FB-B1D9-AB0F8F399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43542"/>
            <a:ext cx="7998901" cy="29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442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Y11 HK2</a:t>
            </a:r>
          </a:p>
        </p:txBody>
      </p:sp>
    </p:spTree>
    <p:extLst>
      <p:ext uri="{BB962C8B-B14F-4D97-AF65-F5344CB8AC3E}">
        <p14:creationId xmlns:p14="http://schemas.microsoft.com/office/powerpoint/2010/main" val="389799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498E3-B57B-4DD1-B62D-C546C3EF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86"/>
            <a:ext cx="874365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735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4D172-C92E-4867-99BD-5A9CCC1D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4004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8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2D6C4-D19C-4AB9-A580-D3E397ADC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989302" cy="403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5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618986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A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5C983-F10D-48D7-AD6C-EDABDA4F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210757" cy="22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25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A-C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314E6-316A-4F65-9964-AC1A99AA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85118" cy="26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5" y="1900519"/>
            <a:ext cx="7459689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76891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   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0765E-54DC-4429-A14E-9B68DBB1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8" y="190758"/>
            <a:ext cx="8664200" cy="16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1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Chọn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TBL “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 giảm phản ứng giống như disulfiram, không nên uống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rượu trong </a:t>
            </a:r>
            <a:r>
              <a:rPr lang="vi-VN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vòng 24 giờ khi uống metronidazole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hoặc trong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vòng 72 giờ khi uống tinidazole.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Khuyến cáo của CDC cũng khuyên nên tránh hoạt động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tình dục (avoiding sex) trong thời gian điều trị.</a:t>
            </a:r>
            <a:r>
              <a:rPr lang="vi-VN" sz="1600" dirty="0"/>
              <a:t> </a:t>
            </a:r>
            <a:r>
              <a:rPr lang="en-US" sz="1600" dirty="0"/>
              <a:t>“</a:t>
            </a:r>
            <a:br>
              <a:rPr lang="vi-VN" sz="1600" dirty="0"/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4CE3D3-01C6-4026-98BB-853D79F5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83117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47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720237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B -&gt;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BE53E-651A-47EC-A4C9-417039D2A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0" y="0"/>
            <a:ext cx="8281197" cy="1845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BAA1A8-A717-4023-9B4E-862CA385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4" y="2991728"/>
            <a:ext cx="656364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9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Y15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03393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64376"/>
            <a:ext cx="9144000" cy="269362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46D2D-A3EF-4392-9898-332A7AF5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3" y="-1"/>
            <a:ext cx="8704486" cy="32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47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71916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A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B296A-3E9E-46CB-B2E5-CCD8A3150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0" y="126662"/>
            <a:ext cx="8797980" cy="14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07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5" y="1900519"/>
            <a:ext cx="7459689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26970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E0B476-C670-4559-9FE6-1A3D2D41B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6" y="196302"/>
            <a:ext cx="8299730" cy="924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8FDF0-4E75-495F-8E5C-FFB500AA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" y="969751"/>
            <a:ext cx="8764003" cy="16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3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9D1F6-42D0-496A-B133-500913DB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2" y="148997"/>
            <a:ext cx="8973721" cy="17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8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5" y="1900519"/>
            <a:ext cx="7459689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576595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6E8C0-9A31-4DBA-BA8B-E659291E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22534" cy="18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52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3BD674-9965-42D9-8235-8DC04C20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3999" cy="1946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DFD8F2-2906-4886-8F16-555F162E4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11" y="3248327"/>
            <a:ext cx="5115639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06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21909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C-A-47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4EB43-2151-49A5-8EE2-73335204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395781" cy="44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0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82462"/>
            <a:ext cx="9144000" cy="357553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tìm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YTNC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7EA1A-349C-47FC-9A22-64921776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34"/>
            <a:ext cx="9022666" cy="29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2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khuẩn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F47E3-DF92-4E02-AA5A-74898889E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044157" cy="18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3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211975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F990F-D300-4976-906B-CE9288C8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1938" cy="26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 (ko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55584-F5A9-4E68-9178-003991336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4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3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5" y="1900519"/>
            <a:ext cx="7459689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263783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A-D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estrogen)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6695-0A39-4390-B978-ECA4322F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0" y="101600"/>
            <a:ext cx="8855959" cy="193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347D8-7D51-45D0-9794-DB16AA06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8542"/>
            <a:ext cx="8621486" cy="17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4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400AC-20E4-4A13-B7CA-1F1875E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20125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2BC34-9E9E-49A6-A91F-7F6448B0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1175"/>
            <a:ext cx="89820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91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5" y="1900519"/>
            <a:ext cx="7459689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9856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56FAB-9918-4A00-A22B-753A6FDD8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21090" cy="24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2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B-A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65997-4DA2-4545-ADBF-3525E001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43"/>
            <a:ext cx="8973352" cy="28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9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1138"/>
            <a:ext cx="9144000" cy="419686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3481D-D003-41D3-A9F5-DFE9A7DE2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6730">
            <a:off x="269632" y="175845"/>
            <a:ext cx="6782747" cy="1095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E7826C-01F2-405B-B802-340A5EDD7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54" y="1022609"/>
            <a:ext cx="738290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5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Y11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88196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E-E (Glycogen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lugol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Protein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acetate,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đèn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2BBBB-C34A-4E76-BD89-5CF5337A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40573" cy="226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E88BF-D788-4171-BCFC-27ECF09D3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6949"/>
            <a:ext cx="8949348" cy="202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5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Y05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1: ko review</a:t>
            </a:r>
          </a:p>
        </p:txBody>
      </p:sp>
    </p:spTree>
    <p:extLst>
      <p:ext uri="{BB962C8B-B14F-4D97-AF65-F5344CB8AC3E}">
        <p14:creationId xmlns:p14="http://schemas.microsoft.com/office/powerpoint/2010/main" val="10169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Y05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2: ko review</a:t>
            </a:r>
          </a:p>
        </p:txBody>
      </p:sp>
    </p:spTree>
    <p:extLst>
      <p:ext uri="{BB962C8B-B14F-4D97-AF65-F5344CB8AC3E}">
        <p14:creationId xmlns:p14="http://schemas.microsoft.com/office/powerpoint/2010/main" val="16701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Y15 HK2</a:t>
            </a:r>
          </a:p>
        </p:txBody>
      </p:sp>
    </p:spTree>
    <p:extLst>
      <p:ext uri="{BB962C8B-B14F-4D97-AF65-F5344CB8AC3E}">
        <p14:creationId xmlns:p14="http://schemas.microsoft.com/office/powerpoint/2010/main" val="2047349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33256"/>
            <a:ext cx="9144000" cy="202474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65A (ko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BCS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ytnc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trong BV;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quàn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lót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66A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68A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8CF94-BE50-44C7-8BB5-AB5A6C22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196114" cy="445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E6B1FF-491C-4247-82D7-97C5A64A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163974"/>
            <a:ext cx="1045031" cy="3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96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69A (metro gel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bơm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); 70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YTNC hay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nấm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KSĐ  j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71B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nấm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FB731-7140-4335-8B45-BBC7EA70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341257" cy="45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2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Y15 HK1</a:t>
            </a:r>
          </a:p>
        </p:txBody>
      </p:sp>
    </p:spTree>
    <p:extLst>
      <p:ext uri="{BB962C8B-B14F-4D97-AF65-F5344CB8AC3E}">
        <p14:creationId xmlns:p14="http://schemas.microsoft.com/office/powerpoint/2010/main" val="725692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09198"/>
            <a:ext cx="9144000" cy="334880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khuẩn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2 metro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 BV, 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Clinda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3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non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AA91A-A36F-41A3-95DF-E3F6F1BA3473}"/>
              </a:ext>
            </a:extLst>
          </p:cNvPr>
          <p:cNvSpPr txBox="1"/>
          <p:nvPr/>
        </p:nvSpPr>
        <p:spPr>
          <a:xfrm>
            <a:off x="0" y="80198"/>
            <a:ext cx="8984343" cy="3348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THLS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loãng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hôi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QH. 1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khuẩn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Trichomonas vaginalis,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 Trichomonas 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Metronidazole, Probiotic,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Tui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Metro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Thai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loãng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BV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soi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pH, Whiff test,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KS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ý? Tui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non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7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134366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42900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1/ CĐ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tr,chứng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20w,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PT/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3/ Thai 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Nystatin (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thầy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Luân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chốt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liều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dính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nấm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E82E7-B945-42A0-8299-476547C1D830}"/>
              </a:ext>
            </a:extLst>
          </p:cNvPr>
          <p:cNvSpPr txBox="1"/>
          <p:nvPr/>
        </p:nvSpPr>
        <p:spPr>
          <a:xfrm>
            <a:off x="0" y="0"/>
            <a:ext cx="9144000" cy="2744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BV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Tui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TCN 2 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soi ra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nấm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Thai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xài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Tui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clotrimazole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bôi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xài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mấy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nấm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Fluconazole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đtri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nấm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BN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đục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dính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Nấm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34582-ADD2-4001-B3B6-E9FAF1A6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165" y="2356343"/>
            <a:ext cx="3474584" cy="14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31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Y15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799863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3B 6D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2822F-F73F-40BD-BC87-BECBE21B1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14" y="-1"/>
            <a:ext cx="4591294" cy="432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335B4-68D0-4345-9DB9-4F94AA918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-1"/>
            <a:ext cx="48482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89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55650"/>
            <a:ext cx="9144000" cy="18023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11a-40C-31C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C55ED-6A94-40DA-9444-45BFAAC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631543" cy="2186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943B1-6B7C-427D-80B6-B6F9F6D87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6950"/>
            <a:ext cx="5755469" cy="2266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B1579B-4110-4400-9D69-0BDEDF645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542" y="88682"/>
            <a:ext cx="3617998" cy="21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4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43D, 37D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F1C88-E633-4DB4-81A8-50018E18C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1"/>
          <a:stretch/>
        </p:blipFill>
        <p:spPr>
          <a:xfrm>
            <a:off x="36286" y="-1"/>
            <a:ext cx="4535714" cy="2131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3871F-3CD9-4E12-AC9D-ADEC97CC5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92"/>
          <a:stretch/>
        </p:blipFill>
        <p:spPr>
          <a:xfrm>
            <a:off x="36286" y="2131276"/>
            <a:ext cx="4353832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32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32D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64FE0-3C01-455B-AEB8-7023895B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183086" cy="30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0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09668"/>
            <a:ext cx="9144000" cy="204833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45C, 44A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F5C88-A31B-4F6A-AE11-27A1ACC4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63886" cy="4809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707DE-3D2B-48FB-AC33-2910947D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298" y="37871"/>
            <a:ext cx="40481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15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92914"/>
            <a:ext cx="9144000" cy="186508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D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1AE62-8A8E-4607-8310-754A047F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053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75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096DB-A96B-4394-AAF8-41FA412A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291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6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C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DB861-8ADC-402D-9CE6-184C20E4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53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23846"/>
            <a:ext cx="9144000" cy="3634154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TBL VCC, tr3,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trích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Với VVC có biến chứng, cần xác định các yếu tố nguy cơ.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Đối với VVC tái phát nhiều lần, cần tìm yếu tố nguy cơ.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Trong trường hợp cần thiết, nên cấy định danh loại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Candida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 làm kháng sinh đồ nấm.</a:t>
            </a:r>
            <a:r>
              <a:rPr lang="vi-VN" sz="1800" dirty="0"/>
              <a:t> </a:t>
            </a:r>
            <a:endParaRPr lang="en-US" sz="1800" dirty="0"/>
          </a:p>
          <a:p>
            <a:pPr algn="l"/>
            <a:r>
              <a:rPr lang="en-US" sz="1800" dirty="0">
                <a:sym typeface="Wingdings" panose="05000000000000000000" pitchFamily="2" charset="2"/>
              </a:rPr>
              <a:t>Thêm: </a:t>
            </a:r>
            <a:r>
              <a:rPr lang="en-US" sz="1800" dirty="0" err="1">
                <a:sym typeface="Wingdings" panose="05000000000000000000" pitchFamily="2" charset="2"/>
              </a:rPr>
              <a:t>Chỉ</a:t>
            </a:r>
            <a:r>
              <a:rPr lang="en-US" sz="1800" dirty="0">
                <a:sym typeface="Wingdings" panose="05000000000000000000" pitchFamily="2" charset="2"/>
              </a:rPr>
              <a:t> candida albicans </a:t>
            </a:r>
            <a:r>
              <a:rPr lang="en-US" sz="1800" dirty="0" err="1">
                <a:sym typeface="Wingdings" panose="05000000000000000000" pitchFamily="2" charset="2"/>
              </a:rPr>
              <a:t>mới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cới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sợi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tơ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nấm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giả</a:t>
            </a:r>
            <a:r>
              <a:rPr lang="en-US" sz="1800" dirty="0">
                <a:sym typeface="Wingdings" panose="05000000000000000000" pitchFamily="2" charset="2"/>
              </a:rPr>
              <a:t>, </a:t>
            </a:r>
            <a:r>
              <a:rPr lang="en-US" sz="1800" dirty="0" err="1">
                <a:sym typeface="Wingdings" panose="05000000000000000000" pitchFamily="2" charset="2"/>
              </a:rPr>
              <a:t>các</a:t>
            </a:r>
            <a:r>
              <a:rPr lang="en-US" sz="1800" dirty="0">
                <a:sym typeface="Wingdings" panose="05000000000000000000" pitchFamily="2" charset="2"/>
              </a:rPr>
              <a:t> Candida </a:t>
            </a:r>
            <a:r>
              <a:rPr lang="en-US" sz="1800" dirty="0" err="1">
                <a:sym typeface="Wingdings" panose="05000000000000000000" pitchFamily="2" charset="2"/>
              </a:rPr>
              <a:t>khác</a:t>
            </a:r>
            <a:r>
              <a:rPr lang="en-US" sz="1800" dirty="0">
                <a:sym typeface="Wingdings" panose="05000000000000000000" pitchFamily="2" charset="2"/>
              </a:rPr>
              <a:t> không </a:t>
            </a:r>
            <a:r>
              <a:rPr lang="en-US" sz="1800" dirty="0" err="1">
                <a:sym typeface="Wingdings" panose="05000000000000000000" pitchFamily="2" charset="2"/>
              </a:rPr>
              <a:t>có</a:t>
            </a:r>
            <a:br>
              <a:rPr lang="vi-VN" sz="1600" dirty="0"/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6C30ED-5F70-4BA4-8AA4-BC859B75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1" y="170923"/>
            <a:ext cx="8983329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4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10152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Y15 HK2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6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0300" y="-1"/>
            <a:ext cx="3006417" cy="685800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40A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41A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42B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fluco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clo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C/D j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keto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quên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xài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nấm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Thủy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43D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??)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44D</a:t>
            </a: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45A (PAP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cổ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; PAP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nhúng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46C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C3BF7-2852-42BF-A647-C08CBB3A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146" cy="6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47A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nấm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C.albican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48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Luân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49C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B2337-237F-455E-83AA-59A68D50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28285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9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50C; 51B, 52D (BN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BV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luôn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E2C75-E2F3-4BC4-BC0B-689881F7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91821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2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Y14 HK1: ko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3058865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345210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1495868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1054042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6897714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Y14 HK1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543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tùy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mỗi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người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mỗi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Lactobacillus: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suất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56675F-63C4-464F-B9EE-0C442F77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8720"/>
            <a:ext cx="8310409" cy="15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9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72000"/>
            <a:ext cx="9144000" cy="228600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21AFA-FEB5-49A0-A970-8C64030DF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057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48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A4E12-D60E-4A45-89E0-94E41CC48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699453" cy="38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0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46907"/>
            <a:ext cx="9144000" cy="501109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9E396-E538-4999-8B5A-92AEC29B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587"/>
            <a:ext cx="44291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9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37A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béo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ĐTĐ j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tr.chứng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38C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YTNC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ĐTĐ,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39D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C4B4-A0AB-4855-A5BE-6EFF1164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"/>
            <a:ext cx="8953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70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Y14 HK2</a:t>
            </a:r>
          </a:p>
        </p:txBody>
      </p:sp>
    </p:spTree>
    <p:extLst>
      <p:ext uri="{BB962C8B-B14F-4D97-AF65-F5344CB8AC3E}">
        <p14:creationId xmlns:p14="http://schemas.microsoft.com/office/powerpoint/2010/main" val="280840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79818"/>
            <a:ext cx="9144000" cy="197818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27A; 28D (E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lũy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glycogen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nguy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VCC –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tr754,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LASDS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lq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29D (C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30D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31A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1D197-F524-4406-B0A9-C14B58EAB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63"/>
            <a:ext cx="7765143" cy="4718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2DE06-782C-4356-8BE6-819BA270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460" y="3095228"/>
            <a:ext cx="3703042" cy="9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4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32B,33D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glucid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45B08-C667-40B8-BCDC-4FE075CB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284187" cy="22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7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98750"/>
            <a:ext cx="9144000" cy="21592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34D, 35D, 36D (probiotic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822AD-97A0-4868-B7DB-33E0FE61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439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03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63886"/>
            <a:ext cx="9144000" cy="189411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37B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Doderlein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Lactobacillus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38A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khuẩn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CDC, ca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CST IV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thôi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thỏa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amsel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39D (TBL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4F454-1864-4393-894B-7FEEDB28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839200" cy="3580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E00CD1-2EF7-4976-9AF4-594C1A300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0177"/>
            <a:ext cx="7518474" cy="125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5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6897714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Y14 HK2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6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4215"/>
            <a:ext cx="9144000" cy="390378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</a:p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lần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FB63D-C05A-416C-85C5-DD5F99B3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843533" cy="1512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A8DFD-46AF-4A38-A2D1-95153D83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50" y="3920460"/>
            <a:ext cx="412490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307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90931"/>
            <a:ext cx="9144000" cy="246706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27C, 28A, 29D, 30A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FF87-3E88-4FAA-9B75-094E3C13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183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12745"/>
            <a:ext cx="9144000" cy="334525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31B 32B 33D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322A3-598D-49DB-806D-AD5AE796A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302171" cy="2590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5BF00A-BD28-4367-BEF5-AA63E6CC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23" y="2590527"/>
            <a:ext cx="19145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222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34D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thôi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35 D 36D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1B58-4A71-4B34-B850-40CDEAAF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963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71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37D, 38D (Clue cell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cậy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trong 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(+)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đc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BV,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test KOH (+)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 -&gt; D;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39 B, C?? (TBL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 VD: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TC,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IUD,…)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F75BC-A87A-4957-8DE2-E6AC24CB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173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1C447-9C80-4837-91D6-014696D1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270" y="1231272"/>
            <a:ext cx="6088104" cy="16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90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Y13 HK1: ko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41239666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314552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1655321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2261555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Y13 HK2</a:t>
            </a:r>
          </a:p>
        </p:txBody>
      </p:sp>
    </p:spTree>
    <p:extLst>
      <p:ext uri="{BB962C8B-B14F-4D97-AF65-F5344CB8AC3E}">
        <p14:creationId xmlns:p14="http://schemas.microsoft.com/office/powerpoint/2010/main" val="2901259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08CEE-88D6-4DFE-9405-842C556A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92"/>
            <a:ext cx="9144000" cy="2043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A54CD-B069-4850-9549-00A65A51E2FC}"/>
              </a:ext>
            </a:extLst>
          </p:cNvPr>
          <p:cNvSpPr txBox="1"/>
          <p:nvPr/>
        </p:nvSpPr>
        <p:spPr>
          <a:xfrm>
            <a:off x="1817076" y="4818746"/>
            <a:ext cx="58029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Tiêu chuẩn Amsel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(3/4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tiêu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chuẩn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vi-VN" sz="18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đoán loạn khuẩn âm đạo.</a:t>
            </a:r>
            <a:br>
              <a:rPr lang="vi-VN" sz="18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Tiết dịch âm đạo đồng chất, trắng xám, nặng mùi và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không có biểu hiện viêm.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Sự có mặt của tế bào “clue cells” trên phiến âm đạo.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pH dịch âm đạo &gt; 4.5.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4. Dịch âm đạo mùi “cá thối”, trước hay sau test KOH</a:t>
            </a:r>
            <a:r>
              <a:rPr lang="vi-VN" dirty="0"/>
              <a:t> 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79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27A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28D 29D 30D 31A   </a:t>
            </a:r>
          </a:p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bú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GnRH-a),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IUD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IUD,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bú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VK, 3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trong TBL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ko BCS,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rửa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C336C-8FEF-4454-8BFE-9500AB4A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05675" cy="4448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76CBE4-167A-4359-BA75-7EAD01648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016" y="1434031"/>
            <a:ext cx="5042537" cy="16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43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15628"/>
            <a:ext cx="9144000" cy="404237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32B 33D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D849D-9AC6-4A52-88E1-78E53EEE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48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596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34D (3/4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clue cell)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35D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36D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062B6-FB2A-4C7F-97E6-32F1AF238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63"/>
            <a:ext cx="86868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17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1050"/>
            <a:ext cx="9144000" cy="22669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37B \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38A 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¼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amsel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BV, CST IV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trong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II, III, IV IUD)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68B2C-0203-4B23-BA7F-15C4CD41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896184" cy="3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154B9B-830C-48D1-B155-A1816E884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4445"/>
            <a:ext cx="58293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747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Y13 HK1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10273"/>
            <a:ext cx="9144000" cy="274772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17A, 18C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ss tang 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TC to ra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SCJ 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ngoài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tuổi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MK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SCJ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chạy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Còn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trong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tuyến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đổi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pH AD)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19D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20B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49E79-9E64-4C0C-B609-C57D93EE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30078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9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85172"/>
            <a:ext cx="9144000" cy="327282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21D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pH, clue cell, test KOH)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22B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AE0F5-51ED-4933-832A-6CE5520F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53714" cy="33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212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55952"/>
            <a:ext cx="9144000" cy="278753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23D. 24B-C j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0785E-2EC8-49DD-9C0D-635B9140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9144000" cy="367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90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6611964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Y13 HK2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61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76700"/>
            <a:ext cx="9144000" cy="278130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27C, 28A, 29D, 30A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A910B-3C88-42E6-9AD4-598BA319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962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</TotalTime>
  <Words>2053</Words>
  <Application>Microsoft Office PowerPoint</Application>
  <PresentationFormat>On-screen Show (4:3)</PresentationFormat>
  <Paragraphs>361</Paragraphs>
  <Slides>118</Slides>
  <Notes>118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Nguyen Van Thanh</cp:lastModifiedBy>
  <cp:revision>2</cp:revision>
  <dcterms:created xsi:type="dcterms:W3CDTF">2021-05-26T10:18:37Z</dcterms:created>
  <dcterms:modified xsi:type="dcterms:W3CDTF">2021-10-18T02:53:55Z</dcterms:modified>
</cp:coreProperties>
</file>